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20.xml" ContentType="application/vnd.openxmlformats-officedocument.drawingml.chart+xml"/>
  <Override PartName="/ppt/notesSlides/notesSlide17.xml" ContentType="application/vnd.openxmlformats-officedocument.presentationml.notesSlid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7305" r:id="rId1"/>
  </p:sldMasterIdLst>
  <p:notesMasterIdLst>
    <p:notesMasterId r:id="rId54"/>
  </p:notesMasterIdLst>
  <p:handoutMasterIdLst>
    <p:handoutMasterId r:id="rId55"/>
  </p:handoutMasterIdLst>
  <p:sldIdLst>
    <p:sldId id="256" r:id="rId2"/>
    <p:sldId id="448" r:id="rId3"/>
    <p:sldId id="443" r:id="rId4"/>
    <p:sldId id="446" r:id="rId5"/>
    <p:sldId id="547" r:id="rId6"/>
    <p:sldId id="567" r:id="rId7"/>
    <p:sldId id="565" r:id="rId8"/>
    <p:sldId id="543" r:id="rId9"/>
    <p:sldId id="456" r:id="rId10"/>
    <p:sldId id="566" r:id="rId11"/>
    <p:sldId id="262" r:id="rId12"/>
    <p:sldId id="559" r:id="rId13"/>
    <p:sldId id="550" r:id="rId14"/>
    <p:sldId id="270" r:id="rId15"/>
    <p:sldId id="366" r:id="rId16"/>
    <p:sldId id="555" r:id="rId17"/>
    <p:sldId id="394" r:id="rId18"/>
    <p:sldId id="473" r:id="rId19"/>
    <p:sldId id="414" r:id="rId20"/>
    <p:sldId id="477" r:id="rId21"/>
    <p:sldId id="560" r:id="rId22"/>
    <p:sldId id="272" r:id="rId23"/>
    <p:sldId id="275" r:id="rId24"/>
    <p:sldId id="276" r:id="rId25"/>
    <p:sldId id="561" r:id="rId26"/>
    <p:sldId id="363" r:id="rId27"/>
    <p:sldId id="469" r:id="rId28"/>
    <p:sldId id="553" r:id="rId29"/>
    <p:sldId id="283" r:id="rId30"/>
    <p:sldId id="284" r:id="rId31"/>
    <p:sldId id="551" r:id="rId32"/>
    <p:sldId id="558" r:id="rId33"/>
    <p:sldId id="529" r:id="rId34"/>
    <p:sldId id="360" r:id="rId35"/>
    <p:sldId id="382" r:id="rId36"/>
    <p:sldId id="395" r:id="rId37"/>
    <p:sldId id="557" r:id="rId38"/>
    <p:sldId id="556" r:id="rId39"/>
    <p:sldId id="508" r:id="rId40"/>
    <p:sldId id="505" r:id="rId41"/>
    <p:sldId id="506" r:id="rId42"/>
    <p:sldId id="486" r:id="rId43"/>
    <p:sldId id="487" r:id="rId44"/>
    <p:sldId id="538" r:id="rId45"/>
    <p:sldId id="289" r:id="rId46"/>
    <p:sldId id="503" r:id="rId47"/>
    <p:sldId id="501" r:id="rId48"/>
    <p:sldId id="499" r:id="rId49"/>
    <p:sldId id="502" r:id="rId50"/>
    <p:sldId id="500" r:id="rId51"/>
    <p:sldId id="493" r:id="rId52"/>
    <p:sldId id="314" r:id="rId5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Gustkowicz" initials="" lastIdx="1" clrIdx="0"/>
  <p:cmAuthor id="2" name="Anna Gustkowicz" initials="AG" lastIdx="4" clrIdx="1">
    <p:extLst>
      <p:ext uri="{19B8F6BF-5375-455C-9EA6-DF929625EA0E}">
        <p15:presenceInfo xmlns:p15="http://schemas.microsoft.com/office/powerpoint/2012/main" userId="S-1-5-21-2658279672-1900806047-1278265348-17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549"/>
    <a:srgbClr val="3399FF"/>
    <a:srgbClr val="FF0000"/>
    <a:srgbClr val="99FF66"/>
    <a:srgbClr val="66FF99"/>
    <a:srgbClr val="9966FF"/>
    <a:srgbClr val="D9CA01"/>
    <a:srgbClr val="FF7171"/>
    <a:srgbClr val="2E343E"/>
    <a:srgbClr val="BEC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09477614834689E-2"/>
          <c:y val="0"/>
          <c:w val="0.98019052238516535"/>
          <c:h val="1"/>
        </c:manualLayout>
      </c:layout>
      <c:pie3D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FF0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0AF-4891-BC07-FE7F3928008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0AF-4891-BC07-FE7F3928008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00B05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0AF-4891-BC07-FE7F3928008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rgbClr val="00B0F0"/>
                  </a:gs>
                  <a:gs pos="100000">
                    <a:srgbClr val="135BDD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0AF-4891-BC07-FE7F3928008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0AF-4891-BC07-FE7F3928008B}"/>
                </c:ext>
              </c:extLst>
            </c:dLbl>
            <c:dLbl>
              <c:idx val="1"/>
              <c:layout>
                <c:manualLayout>
                  <c:x val="-3.0126480658276989E-2"/>
                  <c:y val="-7.976780920013474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AF-4891-BC07-FE7F3928008B}"/>
                </c:ext>
              </c:extLst>
            </c:dLbl>
            <c:dLbl>
              <c:idx val="2"/>
              <c:layout>
                <c:manualLayout>
                  <c:x val="-4.9508156733773796E-2"/>
                  <c:y val="-6.37051057108252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AF-4891-BC07-FE7F3928008B}"/>
                </c:ext>
              </c:extLst>
            </c:dLbl>
            <c:dLbl>
              <c:idx val="3"/>
              <c:layout>
                <c:manualLayout>
                  <c:x val="5.2135246033782071E-2"/>
                  <c:y val="-3.533771741983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AF-4891-BC07-FE7F392800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'miejsca kontroli'!$C$3:$F$3</c:f>
              <c:strCache>
                <c:ptCount val="4"/>
                <c:pt idx="0">
                  <c:v>placówki detaliczne</c:v>
                </c:pt>
                <c:pt idx="1">
                  <c:v>zakłady usługowe</c:v>
                </c:pt>
                <c:pt idx="2">
                  <c:v>produkcja i import</c:v>
                </c:pt>
                <c:pt idx="3">
                  <c:v>hurtownie</c:v>
                </c:pt>
              </c:strCache>
            </c:strRef>
          </c:cat>
          <c:val>
            <c:numRef>
              <c:f>'miejsca kontroli'!$C$4:$F$4</c:f>
              <c:numCache>
                <c:formatCode>0.00%</c:formatCode>
                <c:ptCount val="4"/>
                <c:pt idx="0">
                  <c:v>0.87270000000000003</c:v>
                </c:pt>
                <c:pt idx="1">
                  <c:v>9.1300000000000006E-2</c:v>
                </c:pt>
                <c:pt idx="2">
                  <c:v>1.9199999999999998E-2</c:v>
                </c:pt>
                <c:pt idx="3">
                  <c:v>1.6799999999999999E-2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AF-4891-BC07-FE7F39280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017340104591119E-2"/>
          <c:y val="4.2229267170627416E-2"/>
          <c:w val="0.90680025689043842"/>
          <c:h val="0.8387979758435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PORADY!$B$4</c:f>
              <c:strCache>
                <c:ptCount val="1"/>
                <c:pt idx="0">
                  <c:v>Konsumentom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9.5636332276188331E-4"/>
                  <c:y val="7.3228224513725876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98-4E8F-BBD5-EC82E4ACBA7C}"/>
                </c:ext>
              </c:extLst>
            </c:dLbl>
            <c:dLbl>
              <c:idx val="1"/>
              <c:layout>
                <c:manualLayout>
                  <c:x val="-6.9931970688974206E-4"/>
                  <c:y val="6.9695031566837401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98-4E8F-BBD5-EC82E4ACBA7C}"/>
                </c:ext>
              </c:extLst>
            </c:dLbl>
            <c:dLbl>
              <c:idx val="2"/>
              <c:layout>
                <c:manualLayout>
                  <c:x val="3.1367598432994856E-3"/>
                  <c:y val="7.0587631913982124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98-4E8F-BBD5-EC82E4ACBA7C}"/>
                </c:ext>
              </c:extLst>
            </c:dLbl>
            <c:dLbl>
              <c:idx val="3"/>
              <c:layout>
                <c:manualLayout>
                  <c:x val="-1.2437197410279978E-3"/>
                  <c:y val="7.1228019364479811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98-4E8F-BBD5-EC82E4ACBA7C}"/>
                </c:ext>
              </c:extLst>
            </c:dLbl>
            <c:dLbl>
              <c:idx val="4"/>
              <c:layout>
                <c:manualLayout>
                  <c:x val="-1.3017726725500348E-3"/>
                  <c:y val="6.8829784452502915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98-4E8F-BBD5-EC82E4ACBA7C}"/>
                </c:ext>
              </c:extLst>
            </c:dLbl>
            <c:spPr>
              <a:noFill/>
              <a:ln w="2198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85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PORADY!$C$3:$G$3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PORADY!$C$4:$G$4</c:f>
              <c:numCache>
                <c:formatCode>General</c:formatCode>
                <c:ptCount val="5"/>
                <c:pt idx="0">
                  <c:v>6196</c:v>
                </c:pt>
                <c:pt idx="1">
                  <c:v>5939</c:v>
                </c:pt>
                <c:pt idx="2">
                  <c:v>5419</c:v>
                </c:pt>
                <c:pt idx="3">
                  <c:v>4874</c:v>
                </c:pt>
                <c:pt idx="4">
                  <c:v>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98-4E8F-BBD5-EC82E4ACBA7C}"/>
            </c:ext>
          </c:extLst>
        </c:ser>
        <c:ser>
          <c:idx val="1"/>
          <c:order val="1"/>
          <c:tx>
            <c:strRef>
              <c:f>PORADY!$B$5</c:f>
              <c:strCache>
                <c:ptCount val="1"/>
                <c:pt idx="0">
                  <c:v>Przedsiębiorcom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1.7744868937304701E-3"/>
                  <c:y val="5.6837276909858576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98-4E8F-BBD5-EC82E4ACBA7C}"/>
                </c:ext>
              </c:extLst>
            </c:dLbl>
            <c:dLbl>
              <c:idx val="1"/>
              <c:layout>
                <c:manualLayout>
                  <c:x val="-2.9380494675999634E-3"/>
                  <c:y val="5.4793981979021453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98-4E8F-BBD5-EC82E4ACBA7C}"/>
                </c:ext>
              </c:extLst>
            </c:dLbl>
            <c:dLbl>
              <c:idx val="2"/>
              <c:layout>
                <c:manualLayout>
                  <c:x val="-1.9644562935469028E-4"/>
                  <c:y val="5.9504427726277023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98-4E8F-BBD5-EC82E4ACBA7C}"/>
                </c:ext>
              </c:extLst>
            </c:dLbl>
            <c:dLbl>
              <c:idx val="3"/>
              <c:layout>
                <c:manualLayout>
                  <c:x val="1.1743562897679966E-3"/>
                  <c:y val="5.652534896706795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98-4E8F-BBD5-EC82E4ACBA7C}"/>
                </c:ext>
              </c:extLst>
            </c:dLbl>
            <c:dLbl>
              <c:idx val="4"/>
              <c:layout>
                <c:manualLayout>
                  <c:x val="-3.3460519285661829E-4"/>
                  <c:y val="5.8880571840695776E-2"/>
                </c:manualLayout>
              </c:layout>
              <c:spPr>
                <a:noFill/>
                <a:ln w="21980">
                  <a:noFill/>
                </a:ln>
              </c:spPr>
              <c:txPr>
                <a:bodyPr/>
                <a:lstStyle/>
                <a:p>
                  <a:pPr>
                    <a:defRPr sz="1385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98-4E8F-BBD5-EC82E4ACBA7C}"/>
                </c:ext>
              </c:extLst>
            </c:dLbl>
            <c:spPr>
              <a:noFill/>
              <a:ln w="2198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85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PORADY!$C$3:$G$3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PORADY!$C$5:$G$5</c:f>
              <c:numCache>
                <c:formatCode>General</c:formatCode>
                <c:ptCount val="5"/>
                <c:pt idx="0">
                  <c:v>1628</c:v>
                </c:pt>
                <c:pt idx="1">
                  <c:v>1648</c:v>
                </c:pt>
                <c:pt idx="2">
                  <c:v>1834</c:v>
                </c:pt>
                <c:pt idx="3">
                  <c:v>1694</c:v>
                </c:pt>
                <c:pt idx="4">
                  <c:v>1642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A98-4E8F-BBD5-EC82E4ACB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96954096"/>
        <c:axId val="1"/>
        <c:axId val="0"/>
      </c:bar3DChart>
      <c:catAx>
        <c:axId val="1796954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12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385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l-PL" dirty="0"/>
                  <a:t>Ilość</a:t>
                </a:r>
              </a:p>
            </c:rich>
          </c:tx>
          <c:layout>
            <c:manualLayout>
              <c:xMode val="edge"/>
              <c:yMode val="edge"/>
              <c:x val="9.757627109496847E-3"/>
              <c:y val="0.451156664789288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12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796954096"/>
        <c:crosses val="autoZero"/>
        <c:crossBetween val="between"/>
      </c:valAx>
      <c:spPr>
        <a:noFill/>
        <a:ln w="21980">
          <a:noFill/>
        </a:ln>
      </c:spPr>
    </c:plotArea>
    <c:legend>
      <c:legendPos val="b"/>
      <c:layout>
        <c:manualLayout>
          <c:xMode val="edge"/>
          <c:yMode val="edge"/>
          <c:x val="0.28857042629780943"/>
          <c:y val="0.95062507058714218"/>
          <c:w val="0.40065463886925035"/>
          <c:h val="4.9374929412857774E-2"/>
        </c:manualLayout>
      </c:layout>
      <c:overlay val="0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865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solidFill>
            <a:schemeClr val="accent4">
              <a:lumMod val="40000"/>
              <a:lumOff val="60000"/>
            </a:schemeClr>
          </a:solidFill>
        </a:ln>
        <a:effectLst/>
        <a:sp3d>
          <a:contourClr>
            <a:schemeClr val="accent4">
              <a:lumMod val="40000"/>
              <a:lumOff val="6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723810884229183E-2"/>
          <c:y val="1.6369945884636822E-2"/>
          <c:w val="0.88702593189757983"/>
          <c:h val="0.826529285271018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'tematyka PORAD'!$B$4</c:f>
              <c:strCache>
                <c:ptCount val="1"/>
                <c:pt idx="0">
                  <c:v>Gwarancja i rękojmia</c:v>
                </c:pt>
              </c:strCache>
            </c:strRef>
          </c:tx>
          <c:spPr>
            <a:gradFill rotWithShape="1">
              <a:gsLst>
                <a:gs pos="0">
                  <a:srgbClr val="92D050"/>
                </a:gs>
                <a:gs pos="10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'tematyka PORAD'!$C$3:$G$3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'tematyka PORAD'!$C$4:$G$4</c:f>
              <c:numCache>
                <c:formatCode>General</c:formatCode>
                <c:ptCount val="5"/>
                <c:pt idx="0">
                  <c:v>4158</c:v>
                </c:pt>
                <c:pt idx="1">
                  <c:v>3817</c:v>
                </c:pt>
                <c:pt idx="2">
                  <c:v>2973</c:v>
                </c:pt>
                <c:pt idx="3">
                  <c:v>2457</c:v>
                </c:pt>
                <c:pt idx="4">
                  <c:v>2650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2-444D-8699-F2DFE67D7B6B}"/>
            </c:ext>
          </c:extLst>
        </c:ser>
        <c:ser>
          <c:idx val="1"/>
          <c:order val="1"/>
          <c:tx>
            <c:strRef>
              <c:f>'tematyka PORAD'!$B$5</c:f>
              <c:strCache>
                <c:ptCount val="1"/>
                <c:pt idx="0">
                  <c:v>Inne przepisy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7.4393825593560721E-4"/>
                  <c:y val="-4.61464056301903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2-444D-8699-F2DFE67D7B6B}"/>
                </c:ext>
              </c:extLst>
            </c:dLbl>
            <c:dLbl>
              <c:idx val="1"/>
              <c:layout>
                <c:manualLayout>
                  <c:x val="-1.2477830885922478E-3"/>
                  <c:y val="-4.8675097281057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12-444D-8699-F2DFE67D7B6B}"/>
                </c:ext>
              </c:extLst>
            </c:dLbl>
            <c:dLbl>
              <c:idx val="2"/>
              <c:layout>
                <c:manualLayout>
                  <c:x val="1.9214500986900543E-3"/>
                  <c:y val="-5.1203953154008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12-444D-8699-F2DFE67D7B6B}"/>
                </c:ext>
              </c:extLst>
            </c:dLbl>
            <c:dLbl>
              <c:idx val="3"/>
              <c:layout>
                <c:manualLayout>
                  <c:x val="-7.9066863441770848E-4"/>
                  <c:y val="-3.6916796059983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12-444D-8699-F2DFE67D7B6B}"/>
                </c:ext>
              </c:extLst>
            </c:dLbl>
            <c:dLbl>
              <c:idx val="4"/>
              <c:layout>
                <c:manualLayout>
                  <c:x val="-2.5193412820262665E-3"/>
                  <c:y val="-4.8453397467531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12-444D-8699-F2DFE67D7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'tematyka PORAD'!$C$3:$G$3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'tematyka PORAD'!$C$5:$G$5</c:f>
              <c:numCache>
                <c:formatCode>General</c:formatCode>
                <c:ptCount val="5"/>
                <c:pt idx="0">
                  <c:v>3666</c:v>
                </c:pt>
                <c:pt idx="1">
                  <c:v>3770</c:v>
                </c:pt>
                <c:pt idx="2">
                  <c:v>4280</c:v>
                </c:pt>
                <c:pt idx="3">
                  <c:v>4111</c:v>
                </c:pt>
                <c:pt idx="4">
                  <c:v>3754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12-444D-8699-F2DFE67D7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516544"/>
        <c:axId val="1"/>
        <c:axId val="0"/>
      </c:bar3DChart>
      <c:catAx>
        <c:axId val="4551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Ilość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51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 r.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lumMod val="110000"/>
                  </a:schemeClr>
                </a:gs>
                <a:gs pos="100000">
                  <a:schemeClr val="accent1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Wartość </c:v>
                </c:pt>
              </c:strCache>
            </c:strRef>
          </c:cat>
          <c:val>
            <c:numRef>
              <c:f>Arkusz1!$B$2</c:f>
              <c:numCache>
                <c:formatCode>#\ ##0.00\ "zł"</c:formatCode>
                <c:ptCount val="1"/>
                <c:pt idx="0">
                  <c:v>129949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5-404E-AB25-0A378E0148A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 r.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0000"/>
                    <a:lumMod val="110000"/>
                  </a:schemeClr>
                </a:gs>
                <a:gs pos="100000">
                  <a:schemeClr val="accent2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Wartość </c:v>
                </c:pt>
              </c:strCache>
            </c:strRef>
          </c:cat>
          <c:val>
            <c:numRef>
              <c:f>Arkusz1!$C$2</c:f>
              <c:numCache>
                <c:formatCode>#\ ##0.00\ "zł"</c:formatCode>
                <c:ptCount val="1"/>
                <c:pt idx="0">
                  <c:v>120784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5-404E-AB25-0A378E0148A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 r.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0000"/>
                    <a:lumMod val="110000"/>
                  </a:schemeClr>
                </a:gs>
                <a:gs pos="100000">
                  <a:schemeClr val="accent3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Wartość </c:v>
                </c:pt>
              </c:strCache>
            </c:strRef>
          </c:cat>
          <c:val>
            <c:numRef>
              <c:f>Arkusz1!$D$2</c:f>
              <c:numCache>
                <c:formatCode>#\ ##0.00\ "zł"</c:formatCode>
                <c:ptCount val="1"/>
                <c:pt idx="0">
                  <c:v>185959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B5-404E-AB25-0A378E0148A6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 r.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0000"/>
                    <a:lumMod val="110000"/>
                  </a:schemeClr>
                </a:gs>
                <a:gs pos="100000">
                  <a:schemeClr val="accent4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Wartość </c:v>
                </c:pt>
              </c:strCache>
            </c:strRef>
          </c:cat>
          <c:val>
            <c:numRef>
              <c:f>Arkusz1!$E$2</c:f>
              <c:numCache>
                <c:formatCode>#\ ##0.00\ "zł"</c:formatCode>
                <c:ptCount val="1"/>
                <c:pt idx="0">
                  <c:v>222053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B5-404E-AB25-0A378E014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45228959"/>
        <c:axId val="645222719"/>
      </c:barChart>
      <c:catAx>
        <c:axId val="645228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45222719"/>
        <c:crosses val="autoZero"/>
        <c:auto val="1"/>
        <c:lblAlgn val="ctr"/>
        <c:lblOffset val="100"/>
        <c:noMultiLvlLbl val="0"/>
      </c:catAx>
      <c:valAx>
        <c:axId val="645222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45228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48868350310455"/>
          <c:y val="0.93573291178525064"/>
          <c:w val="0.85574460743495273"/>
          <c:h val="4.9696220351295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'Ilość wydanych decyzji, wysokos'!$A$12</c:f>
              <c:strCache>
                <c:ptCount val="1"/>
                <c:pt idx="0">
                  <c:v>Wartość wymierzonych kar i zobowiązań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161B87E-78B2-4A8A-ABED-BED70CD4E02A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A42-4672-A4B8-964D7F4125F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3BA407-2489-409C-8280-1C436EF33B6D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A42-4672-A4B8-964D7F4125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981EC17-43FC-4394-8176-2D4DD22402FC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A42-4672-A4B8-964D7F4125FB}"/>
                </c:ext>
              </c:extLst>
            </c:dLbl>
            <c:dLbl>
              <c:idx val="3"/>
              <c:layout>
                <c:manualLayout>
                  <c:x val="0"/>
                  <c:y val="1.3567436784291002E-2"/>
                </c:manualLayout>
              </c:layout>
              <c:tx>
                <c:rich>
                  <a:bodyPr/>
                  <a:lstStyle/>
                  <a:p>
                    <a:fld id="{CBF18879-ADEA-47ED-90A0-4B05E914C670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8AC-42BA-9095-204C4705FFEC}"/>
                </c:ext>
              </c:extLst>
            </c:dLbl>
            <c:dLbl>
              <c:idx val="4"/>
              <c:layout>
                <c:manualLayout>
                  <c:x val="1.5427502158635539E-3"/>
                  <c:y val="5.4269747137164004E-3"/>
                </c:manualLayout>
              </c:layout>
              <c:tx>
                <c:rich>
                  <a:bodyPr/>
                  <a:lstStyle/>
                  <a:p>
                    <a:fld id="{92B1C3A3-F096-4364-845B-AF97A318A001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8AC-42BA-9095-204C4705FFEC}"/>
                </c:ext>
              </c:extLst>
            </c:dLbl>
            <c:numFmt formatCode="_(&quot;zł&quot;* #,##0.00_);_(&quot;zł&quot;* \(#,##0.00\);_(&quot;zł&quot;* &quot;-&quot;??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'Ilość wydanych decyzji, wysokos'!$B$10:$F$10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'Ilość wydanych decyzji, wysokos'!$B$12:$F$12</c:f>
              <c:numCache>
                <c:formatCode>"zł"#,##0.00_);[Red]\("zł"#,##0.00\)</c:formatCode>
                <c:ptCount val="5"/>
                <c:pt idx="0">
                  <c:v>330538.08</c:v>
                </c:pt>
                <c:pt idx="1">
                  <c:v>387867.28</c:v>
                </c:pt>
                <c:pt idx="2">
                  <c:v>182176.05</c:v>
                </c:pt>
                <c:pt idx="3">
                  <c:v>292160.32</c:v>
                </c:pt>
                <c:pt idx="4">
                  <c:v>248195.73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'Ilość wydanych decyzji, wysokos'!$B$12:$F$12</c15:f>
                <c15:dlblRangeCache>
                  <c:ptCount val="5"/>
                  <c:pt idx="0">
                    <c:v>330 538,08 zł</c:v>
                  </c:pt>
                  <c:pt idx="1">
                    <c:v>387 867,28 zł</c:v>
                  </c:pt>
                  <c:pt idx="2">
                    <c:v>182 176,05 zł</c:v>
                  </c:pt>
                  <c:pt idx="3">
                    <c:v>292 160,32 zł</c:v>
                  </c:pt>
                  <c:pt idx="4">
                    <c:v>248 195,73 zł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CBE7-4182-A666-A692E9BC9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333952"/>
        <c:axId val="535327832"/>
      </c:barChart>
      <c:lineChart>
        <c:grouping val="standard"/>
        <c:varyColors val="0"/>
        <c:ser>
          <c:idx val="0"/>
          <c:order val="0"/>
          <c:tx>
            <c:strRef>
              <c:f>'Ilość wydanych decyzji, wysokos'!$A$11</c:f>
              <c:strCache>
                <c:ptCount val="1"/>
                <c:pt idx="0">
                  <c:v>Ilość wydanych decyzji administracyjnych i postanowień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'Ilość wydanych decyzji, wysokos'!$B$10:$F$10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'Ilość wydanych decyzji, wysokos'!$B$11:$F$11</c:f>
              <c:numCache>
                <c:formatCode>General</c:formatCode>
                <c:ptCount val="5"/>
                <c:pt idx="0">
                  <c:v>167</c:v>
                </c:pt>
                <c:pt idx="1">
                  <c:v>169</c:v>
                </c:pt>
                <c:pt idx="2">
                  <c:v>160</c:v>
                </c:pt>
                <c:pt idx="3">
                  <c:v>141</c:v>
                </c:pt>
                <c:pt idx="4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98-4CF9-920D-ADEEB7174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958424"/>
        <c:axId val="531959080"/>
      </c:lineChart>
      <c:catAx>
        <c:axId val="53195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l-PL"/>
          </a:p>
        </c:txPr>
        <c:crossAx val="531959080"/>
        <c:crosses val="autoZero"/>
        <c:auto val="1"/>
        <c:lblAlgn val="ctr"/>
        <c:lblOffset val="100"/>
        <c:noMultiLvlLbl val="0"/>
      </c:catAx>
      <c:valAx>
        <c:axId val="531959080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rgbClr val="A9E023">
                  <a:alpha val="84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1958424"/>
        <c:crosses val="autoZero"/>
        <c:crossBetween val="between"/>
        <c:majorUnit val="100"/>
      </c:valAx>
      <c:valAx>
        <c:axId val="535327832"/>
        <c:scaling>
          <c:orientation val="minMax"/>
        </c:scaling>
        <c:delete val="0"/>
        <c:axPos val="r"/>
        <c:numFmt formatCode="&quot;zł&quot;#,##0.00_);[Red]\(&quot;zł&quot;#,##0.00\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5333952"/>
        <c:crosses val="max"/>
        <c:crossBetween val="between"/>
      </c:valAx>
      <c:catAx>
        <c:axId val="535333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5327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35800976005823"/>
          <c:y val="8.1323073891764026E-4"/>
          <c:w val="0.69758208795329157"/>
          <c:h val="0.89934772605665236"/>
        </c:manualLayout>
      </c:layout>
      <c:pie3DChart>
        <c:varyColors val="1"/>
        <c:ser>
          <c:idx val="0"/>
          <c:order val="0"/>
          <c:spPr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explosion val="25"/>
          <c:dPt>
            <c:idx val="0"/>
            <c:bubble3D val="0"/>
            <c:explosion val="26"/>
            <c:spPr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0-C69A-4810-B3BE-055D5C5A89A7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1-C69A-4810-B3BE-055D5C5A89A7}"/>
              </c:ext>
            </c:extLst>
          </c:dPt>
          <c:dLbls>
            <c:dLbl>
              <c:idx val="0"/>
              <c:layout>
                <c:manualLayout>
                  <c:x val="-7.3761085342113536E-2"/>
                  <c:y val="-0.25647120925526778"/>
                </c:manualLayout>
              </c:layout>
              <c:numFmt formatCode="#,##0\ \z\ł" sourceLinked="0"/>
              <c:spPr/>
              <c:txPr>
                <a:bodyPr/>
                <a:lstStyle/>
                <a:p>
                  <a:pPr>
                    <a:defRPr sz="1798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9A-4810-B3BE-055D5C5A89A7}"/>
                </c:ext>
              </c:extLst>
            </c:dLbl>
            <c:dLbl>
              <c:idx val="1"/>
              <c:layout>
                <c:manualLayout>
                  <c:x val="-4.0971784950371327E-2"/>
                  <c:y val="3.4900609490852746E-2"/>
                </c:manualLayout>
              </c:layout>
              <c:numFmt formatCode="#,##0\ \z\ł" sourceLinked="0"/>
              <c:spPr/>
              <c:txPr>
                <a:bodyPr/>
                <a:lstStyle/>
                <a:p>
                  <a:pPr>
                    <a:defRPr sz="1798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9A-4810-B3BE-055D5C5A89A7}"/>
                </c:ext>
              </c:extLst>
            </c:dLbl>
            <c:dLbl>
              <c:idx val="2"/>
              <c:layout>
                <c:manualLayout>
                  <c:x val="7.9112021857923501E-2"/>
                  <c:y val="4.6844098905589118E-2"/>
                </c:manualLayout>
              </c:layout>
              <c:numFmt formatCode="#,##0\ \z\ł" sourceLinked="0"/>
              <c:spPr>
                <a:noFill/>
                <a:ln w="25375">
                  <a:noFill/>
                </a:ln>
              </c:spPr>
              <c:txPr>
                <a:bodyPr/>
                <a:lstStyle/>
                <a:p>
                  <a:pPr>
                    <a:defRPr sz="1798" b="1" i="0" u="none" strike="noStrike" baseline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9A-4810-B3BE-055D5C5A89A7}"/>
                </c:ext>
              </c:extLst>
            </c:dLbl>
            <c:numFmt formatCode="#,##0\ \z\ł" sourceLinked="0"/>
            <c:spPr>
              <a:noFill/>
              <a:ln w="2537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98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BUDŻET!$B$3:$C$3</c:f>
              <c:strCache>
                <c:ptCount val="2"/>
                <c:pt idx="0">
                  <c:v>wynagrodzenia osobowe i ich pochodne</c:v>
                </c:pt>
                <c:pt idx="1">
                  <c:v>wydatki bieżące</c:v>
                </c:pt>
              </c:strCache>
            </c:strRef>
          </c:cat>
          <c:val>
            <c:numRef>
              <c:f>BUDŻET!$B$4:$C$4</c:f>
              <c:numCache>
                <c:formatCode>#\ ##0\ "zł"</c:formatCode>
                <c:ptCount val="2"/>
                <c:pt idx="0">
                  <c:v>8923153.0199999996</c:v>
                </c:pt>
                <c:pt idx="1">
                  <c:v>1073222.96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9A-4810-B3BE-055D5C5A8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75">
          <a:noFill/>
        </a:ln>
      </c:spPr>
    </c:plotArea>
    <c:legend>
      <c:legendPos val="b"/>
      <c:overlay val="0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99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solidFill>
                <a:srgbClr val="92D050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4C4-4F71-833B-21270BFBDCFB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4C4-4F71-833B-21270BFBDCFB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C4-4F71-833B-21270BFBDCF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3086655-B60C-410E-B072-0E385350B9CE}" type="CELLRANGE">
                      <a:rPr lang="en-US" dirty="0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D4C4-4F71-833B-21270BFBDCF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1FC01C6-535D-4E54-87CD-106CEE49C1CA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D4C4-4F71-833B-21270BFBDC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83243AE-B2AD-4BBA-BFB1-441EEEFAB56A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4C4-4F71-833B-21270BFBDC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Arkusz1!$B$2:$B$4</c:f>
              <c:numCache>
                <c:formatCode>#\ ##0.00\ "zł"</c:formatCode>
                <c:ptCount val="3"/>
                <c:pt idx="0">
                  <c:v>8460754.7599999998</c:v>
                </c:pt>
                <c:pt idx="1">
                  <c:v>9996375.9800000004</c:v>
                </c:pt>
                <c:pt idx="2">
                  <c:v>10595000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Arkusz1!$B$2:$B$4</c15:f>
                <c15:dlblRangeCache>
                  <c:ptCount val="3"/>
                  <c:pt idx="0">
                    <c:v>8 460 754,76 zł</c:v>
                  </c:pt>
                  <c:pt idx="1">
                    <c:v>9 996 375,98 zł</c:v>
                  </c:pt>
                  <c:pt idx="2">
                    <c:v>10 595 000,00 zł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D4C4-4F71-833B-21270BFBD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7"/>
        <c:overlap val="-70"/>
        <c:axId val="501208648"/>
        <c:axId val="501206680"/>
      </c:barChart>
      <c:catAx>
        <c:axId val="50120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1206680"/>
        <c:crosses val="autoZero"/>
        <c:auto val="1"/>
        <c:lblAlgn val="ctr"/>
        <c:lblOffset val="100"/>
        <c:noMultiLvlLbl val="0"/>
      </c:catAx>
      <c:valAx>
        <c:axId val="5012066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1208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173118985126858E-2"/>
          <c:y val="0.11732289558645786"/>
          <c:w val="0.53789479440069987"/>
          <c:h val="0.8323556115140177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23D-4E90-9FA0-C4C7FD1A7A2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3D-4E90-9FA0-C4C7FD1A7A2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23D-4E90-9FA0-C4C7FD1A7A29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3D-4E90-9FA0-C4C7FD1A7A29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23D-4E90-9FA0-C4C7FD1A7A2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3D-4E90-9FA0-C4C7FD1A7A29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23D-4E90-9FA0-C4C7FD1A7A29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3D-4E90-9FA0-C4C7FD1A7A29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23D-4E90-9FA0-C4C7FD1A7A29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3D-4E90-9FA0-C4C7FD1A7A29}"/>
              </c:ext>
            </c:extLst>
          </c:dPt>
          <c:dLbls>
            <c:dLbl>
              <c:idx val="4"/>
              <c:layout>
                <c:manualLayout>
                  <c:x val="-2.0833333333333332E-2"/>
                  <c:y val="-1.683792683357316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3D-4E90-9FA0-C4C7FD1A7A29}"/>
                </c:ext>
              </c:extLst>
            </c:dLbl>
            <c:dLbl>
              <c:idx val="5"/>
              <c:layout>
                <c:manualLayout>
                  <c:x val="-4.6653543307086612E-2"/>
                  <c:y val="-7.112598829598357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3D-4E90-9FA0-C4C7FD1A7A29}"/>
                </c:ext>
              </c:extLst>
            </c:dLbl>
            <c:dLbl>
              <c:idx val="6"/>
              <c:layout>
                <c:manualLayout>
                  <c:x val="-4.8405293088363957E-2"/>
                  <c:y val="-0.1030467864004572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3D-4E90-9FA0-C4C7FD1A7A29}"/>
                </c:ext>
              </c:extLst>
            </c:dLbl>
            <c:dLbl>
              <c:idx val="7"/>
              <c:layout>
                <c:manualLayout>
                  <c:x val="-3.5241688538932607E-2"/>
                  <c:y val="-0.1579311358623479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3D-4E90-9FA0-C4C7FD1A7A29}"/>
                </c:ext>
              </c:extLst>
            </c:dLbl>
            <c:dLbl>
              <c:idx val="8"/>
              <c:layout>
                <c:manualLayout>
                  <c:x val="9.5122484689408727E-4"/>
                  <c:y val="-0.12208209583133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3D-4E90-9FA0-C4C7FD1A7A29}"/>
                </c:ext>
              </c:extLst>
            </c:dLbl>
            <c:dLbl>
              <c:idx val="9"/>
              <c:layout>
                <c:manualLayout>
                  <c:x val="4.8698818897637795E-2"/>
                  <c:y val="-9.638983910664854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3D-4E90-9FA0-C4C7FD1A7A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bieżące'!$B$3:$B$12</c:f>
              <c:strCache>
                <c:ptCount val="10"/>
                <c:pt idx="0">
                  <c:v>Opłaty za czynsz i zakup energii</c:v>
                </c:pt>
                <c:pt idx="1">
                  <c:v>Zakup materiałów i wyposażenia</c:v>
                </c:pt>
                <c:pt idx="2">
                  <c:v>Zakładowy Fundusz Świadczeń Socjalnych</c:v>
                </c:pt>
                <c:pt idx="3">
                  <c:v>Zakup usług</c:v>
                </c:pt>
                <c:pt idx="4">
                  <c:v>Wpłaty na PPK finansowane przez podmiot zatrudniający</c:v>
                </c:pt>
                <c:pt idx="5">
                  <c:v>Wydatki osobowe niezaliczane do wynagrodzeń</c:v>
                </c:pt>
                <c:pt idx="6">
                  <c:v>Krajowe i zagraniczne podróże służbowe</c:v>
                </c:pt>
                <c:pt idx="7">
                  <c:v>Koszty badań laboratoryjnych</c:v>
                </c:pt>
                <c:pt idx="8">
                  <c:v>Różne opłaty i składniki</c:v>
                </c:pt>
                <c:pt idx="9">
                  <c:v>Szkolenia</c:v>
                </c:pt>
              </c:strCache>
            </c:strRef>
          </c:cat>
          <c:val>
            <c:numRef>
              <c:f>'Wydatki bieżące'!$C$3:$C$12</c:f>
              <c:numCache>
                <c:formatCode>0.0%</c:formatCode>
                <c:ptCount val="10"/>
                <c:pt idx="0">
                  <c:v>0.39589999999999997</c:v>
                </c:pt>
                <c:pt idx="1">
                  <c:v>0.17349999999999999</c:v>
                </c:pt>
                <c:pt idx="2">
                  <c:v>0.16259999999999999</c:v>
                </c:pt>
                <c:pt idx="3">
                  <c:v>0.16009999999999999</c:v>
                </c:pt>
                <c:pt idx="4">
                  <c:v>3.2599999999999997E-2</c:v>
                </c:pt>
                <c:pt idx="5">
                  <c:v>2.4E-2</c:v>
                </c:pt>
                <c:pt idx="6">
                  <c:v>1.54E-2</c:v>
                </c:pt>
                <c:pt idx="7">
                  <c:v>1.2999999999999999E-2</c:v>
                </c:pt>
                <c:pt idx="8">
                  <c:v>1.23E-2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23D-4E90-9FA0-C4C7FD1A7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88888888888894"/>
          <c:y val="0.13242930018029508"/>
          <c:w val="0.36277777777777775"/>
          <c:h val="0.7351412339117835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509516902485674E-2"/>
          <c:y val="5.9787259759064681E-2"/>
          <c:w val="0.88650501625551481"/>
          <c:h val="0.8596543716840128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'CZYNSZ i ENERGIA'!$B$2</c:f>
              <c:strCache>
                <c:ptCount val="1"/>
                <c:pt idx="0">
                  <c:v>Opłaty za czynsz i zakup energi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29000">
                    <a:srgbClr val="FFFFAF"/>
                  </a:gs>
                  <a:gs pos="1000">
                    <a:schemeClr val="bg1"/>
                  </a:gs>
                  <a:gs pos="100000">
                    <a:srgbClr val="E7E200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1C94-470C-BC51-621C212D17D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29000">
                    <a:srgbClr val="FFFFAF"/>
                  </a:gs>
                  <a:gs pos="1000">
                    <a:schemeClr val="bg1"/>
                  </a:gs>
                  <a:gs pos="100000">
                    <a:srgbClr val="E7E200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C94-470C-BC51-621C212D17D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29000">
                    <a:srgbClr val="FFFFAF"/>
                  </a:gs>
                  <a:gs pos="1000">
                    <a:schemeClr val="bg1"/>
                  </a:gs>
                  <a:gs pos="100000">
                    <a:srgbClr val="FFFF99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C94-470C-BC51-621C212D17DB}"/>
              </c:ext>
            </c:extLst>
          </c:dPt>
          <c:dLbls>
            <c:dLbl>
              <c:idx val="0"/>
              <c:layout>
                <c:manualLayout>
                  <c:x val="3.2206081388797193E-2"/>
                  <c:y val="-4.8739695594828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94-470C-BC51-621C212D17DB}"/>
                </c:ext>
              </c:extLst>
            </c:dLbl>
            <c:dLbl>
              <c:idx val="1"/>
              <c:layout>
                <c:manualLayout>
                  <c:x val="2.7609201220983003E-2"/>
                  <c:y val="-6.1672750188759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94-470C-BC51-621C212D17DB}"/>
                </c:ext>
              </c:extLst>
            </c:dLbl>
            <c:dLbl>
              <c:idx val="2"/>
              <c:layout>
                <c:manualLayout>
                  <c:x val="3.3945258987448261E-2"/>
                  <c:y val="-4.6278592535420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94-470C-BC51-621C212D1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'CZYNSZ i ENERGIA'!$A$3:$A$5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'CZYNSZ i ENERGIA'!$B$3:$B$5</c:f>
              <c:numCache>
                <c:formatCode>#\ ##0.00\ "zł"</c:formatCode>
                <c:ptCount val="3"/>
                <c:pt idx="0">
                  <c:v>380595.04</c:v>
                </c:pt>
                <c:pt idx="1">
                  <c:v>424929.84</c:v>
                </c:pt>
                <c:pt idx="2">
                  <c:v>462000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94-470C-BC51-621C212D1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21939328"/>
        <c:axId val="1"/>
        <c:axId val="0"/>
      </c:bar3DChart>
      <c:catAx>
        <c:axId val="19219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\ \z\ł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2193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'ZAKUP MAT. I WYPOSAŻENIA'!$B$2</c:f>
              <c:strCache>
                <c:ptCount val="1"/>
                <c:pt idx="0">
                  <c:v>Zakup materiałów i wyposażenia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100000">
                    <a:schemeClr val="accent1">
                      <a:shade val="65000"/>
                      <a:alpha val="0"/>
                    </a:schemeClr>
                  </a:gs>
                  <a:gs pos="50000">
                    <a:schemeClr val="accent1">
                      <a:shade val="6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02E2-4C95-8B22-158373433BBF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00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2E2-4C95-8B22-158373433BBF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100000">
                    <a:schemeClr val="accent1">
                      <a:tint val="65000"/>
                      <a:alpha val="0"/>
                    </a:schemeClr>
                  </a:gs>
                  <a:gs pos="50000">
                    <a:schemeClr val="accent1">
                      <a:tint val="6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2E2-4C95-8B22-158373433BBF}"/>
              </c:ext>
            </c:extLst>
          </c:dPt>
          <c:dLbls>
            <c:dLbl>
              <c:idx val="0"/>
              <c:layout>
                <c:manualLayout>
                  <c:x val="1.8960988072269189E-2"/>
                  <c:y val="-7.3296129346051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E2-4C95-8B22-158373433BBF}"/>
                </c:ext>
              </c:extLst>
            </c:dLbl>
            <c:dLbl>
              <c:idx val="1"/>
              <c:layout>
                <c:manualLayout>
                  <c:x val="2.4215976043410088E-2"/>
                  <c:y val="-5.820206663958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E2-4C95-8B22-158373433BBF}"/>
                </c:ext>
              </c:extLst>
            </c:dLbl>
            <c:dLbl>
              <c:idx val="2"/>
              <c:layout>
                <c:manualLayout>
                  <c:x val="2.4327931336850909E-2"/>
                  <c:y val="-6.4563577794018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E2-4C95-8B22-158373433B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'ZAKUP MAT. I WYPOSAŻENIA'!$A$3:$A$5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'ZAKUP MAT. I WYPOSAŻENIA'!$B$3:$B$5</c:f>
              <c:numCache>
                <c:formatCode>#\ ##0.00\ "zł"</c:formatCode>
                <c:ptCount val="3"/>
                <c:pt idx="0">
                  <c:v>107131.38</c:v>
                </c:pt>
                <c:pt idx="1">
                  <c:v>186187.33</c:v>
                </c:pt>
                <c:pt idx="2">
                  <c:v>119000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E2-4C95-8B22-158373433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16896016"/>
        <c:axId val="1"/>
        <c:axId val="0"/>
      </c:bar3DChart>
      <c:catAx>
        <c:axId val="191689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\ \z\ł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1689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ZFŚS!$B$2</c:f>
              <c:strCache>
                <c:ptCount val="1"/>
                <c:pt idx="0">
                  <c:v>ZFŚS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29000">
                    <a:srgbClr val="FFC000"/>
                  </a:gs>
                  <a:gs pos="1000">
                    <a:schemeClr val="bg1"/>
                  </a:gs>
                  <a:gs pos="100000">
                    <a:srgbClr val="FF7111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0E01-4B32-BADB-4579D795FE01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29000">
                    <a:schemeClr val="accent6">
                      <a:lumMod val="60000"/>
                      <a:lumOff val="40000"/>
                    </a:schemeClr>
                  </a:gs>
                  <a:gs pos="1000">
                    <a:schemeClr val="bg1"/>
                  </a:gs>
                  <a:gs pos="100000">
                    <a:srgbClr val="FFC000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E01-4B32-BADB-4579D795FE01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29000">
                    <a:schemeClr val="accent6">
                      <a:lumMod val="20000"/>
                      <a:lumOff val="80000"/>
                    </a:schemeClr>
                  </a:gs>
                  <a:gs pos="1000">
                    <a:schemeClr val="bg1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E01-4B32-BADB-4579D795FE01}"/>
              </c:ext>
            </c:extLst>
          </c:dPt>
          <c:dLbls>
            <c:dLbl>
              <c:idx val="0"/>
              <c:layout>
                <c:manualLayout>
                  <c:x val="4.0558135373777178E-2"/>
                  <c:y val="-4.7168730205130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01-4B32-BADB-4579D795FE01}"/>
                </c:ext>
              </c:extLst>
            </c:dLbl>
            <c:dLbl>
              <c:idx val="1"/>
              <c:layout>
                <c:manualLayout>
                  <c:x val="3.4358419603862593E-2"/>
                  <c:y val="-5.4188286402643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1-4B32-BADB-4579D795FE01}"/>
                </c:ext>
              </c:extLst>
            </c:dLbl>
            <c:dLbl>
              <c:idx val="2"/>
              <c:layout>
                <c:manualLayout>
                  <c:x val="4.0101915689050339E-2"/>
                  <c:y val="-6.0871470247235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01-4B32-BADB-4579D795F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71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ZFŚS!$A$3:$A$5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ZFŚS!$B$3:$B$5</c:f>
              <c:numCache>
                <c:formatCode>#\ ##0.00\ "zł"</c:formatCode>
                <c:ptCount val="3"/>
                <c:pt idx="0">
                  <c:v>126903</c:v>
                </c:pt>
                <c:pt idx="1">
                  <c:v>174477.34</c:v>
                </c:pt>
                <c:pt idx="2">
                  <c:v>202000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01-4B32-BADB-4579D795F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939208640"/>
        <c:axId val="1"/>
        <c:axId val="0"/>
      </c:bar3DChart>
      <c:catAx>
        <c:axId val="9392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711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\ \z\ł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3920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742471795255831"/>
          <c:y val="0.10279493904864033"/>
          <c:w val="0.74977760777234148"/>
          <c:h val="0.58680170279068478"/>
        </c:manualLayout>
      </c:layout>
      <c:pie3DChart>
        <c:varyColors val="1"/>
        <c:ser>
          <c:idx val="0"/>
          <c:order val="0"/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rgbClr val="FFFF00"/>
                </a:gs>
              </a:gsLst>
              <a:lin ang="5400000" scaled="0"/>
            </a:gradFill>
          </c:spPr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FF0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1-21DC-4644-A331-525BF02978F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3-21DC-4644-A331-525BF02978F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75000"/>
                    </a:schemeClr>
                  </a:gs>
                  <a:gs pos="100000">
                    <a:srgbClr val="00206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5-21DC-4644-A331-525BF02978F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rgbClr val="FF7171"/>
                  </a:gs>
                  <a:gs pos="100000">
                    <a:srgbClr val="FF339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7-21DC-4644-A331-525BF02978F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9-21DC-4644-A331-525BF02978F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B-21DC-4644-A331-525BF02978F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>
                <a:bevelT w="25400" h="25400" prst="slope"/>
              </a:sp3d>
            </c:spPr>
            <c:extLst>
              <c:ext xmlns:c16="http://schemas.microsoft.com/office/drawing/2014/chart" uri="{C3380CC4-5D6E-409C-BE32-E72D297353CC}">
                <c16:uniqueId val="{0000000D-21DC-4644-A331-525BF02978FD}"/>
              </c:ext>
            </c:extLst>
          </c:dPt>
          <c:dLbls>
            <c:dLbl>
              <c:idx val="3"/>
              <c:layout>
                <c:manualLayout>
                  <c:x val="-2.0788204412705603E-2"/>
                  <c:y val="1.7892536900086738E-2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DC-4644-A331-525BF02978FD}"/>
                </c:ext>
              </c:extLst>
            </c:dLbl>
            <c:dLbl>
              <c:idx val="6"/>
              <c:layout>
                <c:manualLayout>
                  <c:x val="1.2992627757941001E-2"/>
                  <c:y val="-1.2780383500061989E-2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DC-4644-A331-525BF02978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'obszary kontroli'!$C$3:$I$3</c:f>
              <c:strCache>
                <c:ptCount val="7"/>
                <c:pt idx="0">
                  <c:v>Inne kontrole</c:v>
                </c:pt>
                <c:pt idx="1">
                  <c:v>Uwidacznianie cen</c:v>
                </c:pt>
                <c:pt idx="2">
                  <c:v>Paliwa</c:v>
                </c:pt>
                <c:pt idx="3">
                  <c:v>Artykuły nieżywnościowe</c:v>
                </c:pt>
                <c:pt idx="4">
                  <c:v>Nadzór rynku</c:v>
                </c:pt>
                <c:pt idx="5">
                  <c:v>Usługi</c:v>
                </c:pt>
                <c:pt idx="6">
                  <c:v>Ogólne bezpieczeństwo produktów</c:v>
                </c:pt>
              </c:strCache>
            </c:strRef>
          </c:cat>
          <c:val>
            <c:numRef>
              <c:f>'obszary kontroli'!$C$4:$I$4</c:f>
              <c:numCache>
                <c:formatCode>0.0%</c:formatCode>
                <c:ptCount val="7"/>
                <c:pt idx="0">
                  <c:v>0.29129129129129128</c:v>
                </c:pt>
                <c:pt idx="1">
                  <c:v>0.23843843843843843</c:v>
                </c:pt>
                <c:pt idx="2">
                  <c:v>0.13753753753753753</c:v>
                </c:pt>
                <c:pt idx="3">
                  <c:v>0.1009009009009009</c:v>
                </c:pt>
                <c:pt idx="4">
                  <c:v>9.7897897897897893E-2</c:v>
                </c:pt>
                <c:pt idx="5">
                  <c:v>9.1291291291291293E-2</c:v>
                </c:pt>
                <c:pt idx="6">
                  <c:v>4.2642642642642642E-2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1DC-4644-A331-525BF0297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20001792368805663"/>
          <c:y val="0.66579921071571746"/>
          <c:w val="0.72545042985137054"/>
          <c:h val="0.28052317858402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15"/>
      <c:depthPercent val="1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369759571466063E-2"/>
          <c:y val="2.1334637182969258E-2"/>
          <c:w val="0.88640396437784208"/>
          <c:h val="0.864910521254713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'ZAKUP USŁUG'!$B$2</c:f>
              <c:strCache>
                <c:ptCount val="1"/>
                <c:pt idx="0">
                  <c:v>Zakup usług</c:v>
                </c:pt>
              </c:strCache>
            </c:strRef>
          </c:tx>
          <c:spPr>
            <a:gradFill>
              <a:gsLst>
                <a:gs pos="24000">
                  <a:schemeClr val="accent5">
                    <a:lumMod val="60000"/>
                    <a:lumOff val="40000"/>
                  </a:schemeClr>
                </a:gs>
                <a:gs pos="1000">
                  <a:schemeClr val="bg1"/>
                </a:gs>
                <a:gs pos="100000">
                  <a:srgbClr val="C00000"/>
                </a:gs>
              </a:gsLst>
              <a:lin ang="16200000" scaled="1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24000">
                    <a:schemeClr val="accent5">
                      <a:lumMod val="60000"/>
                      <a:lumOff val="40000"/>
                    </a:schemeClr>
                  </a:gs>
                  <a:gs pos="1000">
                    <a:schemeClr val="bg1"/>
                  </a:gs>
                  <a:gs pos="100000">
                    <a:srgbClr val="FF0000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44-4E9A-B0F1-0E025D8D1328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24000">
                    <a:schemeClr val="accent5">
                      <a:lumMod val="60000"/>
                      <a:lumOff val="40000"/>
                    </a:schemeClr>
                  </a:gs>
                  <a:gs pos="1000">
                    <a:schemeClr val="bg1"/>
                  </a:gs>
                  <a:gs pos="100000">
                    <a:srgbClr val="FF6600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44-4E9A-B0F1-0E025D8D1328}"/>
              </c:ext>
            </c:extLst>
          </c:dPt>
          <c:dLbls>
            <c:dLbl>
              <c:idx val="0"/>
              <c:layout>
                <c:manualLayout>
                  <c:x val="1.7064846416382253E-2"/>
                  <c:y val="3.65497076023391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44-4E9A-B0F1-0E025D8D1328}"/>
                </c:ext>
              </c:extLst>
            </c:dLbl>
            <c:dLbl>
              <c:idx val="1"/>
              <c:layout>
                <c:manualLayout>
                  <c:x val="2.2753128555176267E-2"/>
                  <c:y val="-7.30994152046783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44-4E9A-B0F1-0E025D8D1328}"/>
                </c:ext>
              </c:extLst>
            </c:dLbl>
            <c:dLbl>
              <c:idx val="2"/>
              <c:layout>
                <c:manualLayout>
                  <c:x val="2.2865102613026614E-2"/>
                  <c:y val="-7.3099415204679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44-4E9A-B0F1-0E025D8D1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'ZAKUP USŁUG'!$A$3:$A$5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'ZAKUP USŁUG'!$B$3:$B$5</c:f>
              <c:numCache>
                <c:formatCode>#\ ##0.00\ "zł"</c:formatCode>
                <c:ptCount val="3"/>
                <c:pt idx="0">
                  <c:v>157191.09</c:v>
                </c:pt>
                <c:pt idx="1">
                  <c:v>171770.58</c:v>
                </c:pt>
                <c:pt idx="2">
                  <c:v>168000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44-4E9A-B0F1-0E025D8D1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60378496"/>
        <c:axId val="1"/>
        <c:axId val="0"/>
      </c:bar3DChart>
      <c:catAx>
        <c:axId val="146037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84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10000"/>
          <c:min val="0"/>
        </c:scaling>
        <c:delete val="0"/>
        <c:axPos val="l"/>
        <c:majorGridlines>
          <c:spPr>
            <a:ln w="884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\z\ł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0378496"/>
        <c:crosses val="autoZero"/>
        <c:crossBetween val="between"/>
      </c:valAx>
      <c:spPr>
        <a:noFill/>
        <a:ln w="23582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'KOSZTY BADAŃ LABORATORYJNYCH'!$B$2</c:f>
              <c:strCache>
                <c:ptCount val="1"/>
                <c:pt idx="0">
                  <c:v>Koszt badań laboratoryjnych</c:v>
                </c:pt>
              </c:strCache>
            </c:strRef>
          </c:tx>
          <c:spPr>
            <a:gradFill>
              <a:gsLst>
                <a:gs pos="29000">
                  <a:srgbClr val="FFFFAF"/>
                </a:gs>
                <a:gs pos="1000">
                  <a:schemeClr val="bg1"/>
                </a:gs>
                <a:gs pos="100000">
                  <a:srgbClr val="FFFF99"/>
                </a:gs>
              </a:gsLst>
              <a:lin ang="162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29000">
                    <a:schemeClr val="accent4">
                      <a:lumMod val="75000"/>
                    </a:schemeClr>
                  </a:gs>
                  <a:gs pos="1000">
                    <a:schemeClr val="bg1"/>
                  </a:gs>
                  <a:gs pos="100000">
                    <a:srgbClr val="7A34AE"/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4584-4310-9F63-A075E65C8BB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29000">
                    <a:schemeClr val="accent4">
                      <a:lumMod val="60000"/>
                      <a:lumOff val="40000"/>
                    </a:schemeClr>
                  </a:gs>
                  <a:gs pos="1000">
                    <a:schemeClr val="bg1"/>
                  </a:gs>
                  <a:gs pos="100000">
                    <a:schemeClr val="accent4">
                      <a:lumMod val="75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584-4310-9F63-A075E65C8BB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29000">
                    <a:schemeClr val="accent4">
                      <a:lumMod val="20000"/>
                      <a:lumOff val="80000"/>
                    </a:schemeClr>
                  </a:gs>
                  <a:gs pos="1000">
                    <a:schemeClr val="bg1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584-4310-9F63-A075E65C8BBB}"/>
              </c:ext>
            </c:extLst>
          </c:dPt>
          <c:dLbls>
            <c:dLbl>
              <c:idx val="0"/>
              <c:layout>
                <c:manualLayout>
                  <c:x val="2.9335099322292012E-2"/>
                  <c:y val="-5.8277877358696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84-4310-9F63-A075E65C8BBB}"/>
                </c:ext>
              </c:extLst>
            </c:dLbl>
            <c:dLbl>
              <c:idx val="1"/>
              <c:layout>
                <c:manualLayout>
                  <c:x val="2.7199225143170552E-2"/>
                  <c:y val="-5.056282311777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84-4310-9F63-A075E65C8BBB}"/>
                </c:ext>
              </c:extLst>
            </c:dLbl>
            <c:dLbl>
              <c:idx val="2"/>
              <c:layout>
                <c:manualLayout>
                  <c:x val="3.76845317454991E-2"/>
                  <c:y val="-7.5968442673697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84-4310-9F63-A075E65C8B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'KOSZTY BADAŃ LABORATORYJNYCH'!$A$3:$A$5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</c:v>
                </c:pt>
              </c:strCache>
            </c:strRef>
          </c:cat>
          <c:val>
            <c:numRef>
              <c:f>'KOSZTY BADAŃ LABORATORYJNYCH'!$B$3:$B$5</c:f>
              <c:numCache>
                <c:formatCode>#\ ##0.00\ "zł"</c:formatCode>
                <c:ptCount val="3"/>
                <c:pt idx="0">
                  <c:v>88986.16</c:v>
                </c:pt>
                <c:pt idx="1">
                  <c:v>14617.32</c:v>
                </c:pt>
                <c:pt idx="2">
                  <c:v>21000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84-4310-9F63-A075E65C8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22229439"/>
        <c:axId val="1"/>
        <c:axId val="0"/>
      </c:bar3DChart>
      <c:catAx>
        <c:axId val="192222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\ \z\ł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22229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4"/>
          <c:y val="3.7333333333333336E-2"/>
          <c:w val="0.86399999999999999"/>
          <c:h val="0.86933333333333329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60000"/>
                      <a:lumMod val="110000"/>
                    </a:schemeClr>
                  </a:gs>
                  <a:gs pos="100000">
                    <a:schemeClr val="accent1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DA-4DE4-8BEC-D097E4DFE11D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60000"/>
                      <a:lumMod val="110000"/>
                    </a:schemeClr>
                  </a:gs>
                  <a:gs pos="100000">
                    <a:schemeClr val="accent2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A33-443B-B6E6-DF8FD2221C06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60000"/>
                      <a:lumMod val="110000"/>
                    </a:schemeClr>
                  </a:gs>
                  <a:gs pos="100000">
                    <a:schemeClr val="accent3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DA-4DE4-8BEC-D097E4DFE11D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60000"/>
                      <a:lumMod val="110000"/>
                    </a:schemeClr>
                  </a:gs>
                  <a:gs pos="100000">
                    <a:schemeClr val="accent4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DA-4DE4-8BEC-D097E4DFE11D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60000"/>
                      <a:lumMod val="110000"/>
                    </a:schemeClr>
                  </a:gs>
                  <a:gs pos="100000">
                    <a:schemeClr val="accent5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DA-4DE4-8BEC-D097E4DFE11D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60000"/>
                      <a:lumMod val="110000"/>
                    </a:schemeClr>
                  </a:gs>
                  <a:gs pos="100000">
                    <a:schemeClr val="accent6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33-443B-B6E6-DF8FD2221C06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1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33-443B-B6E6-DF8FD2221C06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2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A5DA-4DE4-8BEC-D097E4DFE11D}"/>
              </c:ext>
            </c:extLst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3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A5DA-4DE4-8BEC-D097E4DFE11D}"/>
              </c:ext>
            </c:extLst>
          </c:dPt>
          <c:dPt>
            <c:idx val="9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4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5DA-4DE4-8BEC-D097E4DFE11D}"/>
              </c:ext>
            </c:extLst>
          </c:dPt>
          <c:dPt>
            <c:idx val="10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5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33-443B-B6E6-DF8FD2221C06}"/>
              </c:ext>
            </c:extLst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60000"/>
                      <a:lumMod val="110000"/>
                    </a:schemeClr>
                  </a:gs>
                  <a:gs pos="100000">
                    <a:schemeClr val="accent6">
                      <a:lumMod val="6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6870-4039-9A23-4571FD0B94BC}"/>
              </c:ext>
            </c:extLst>
          </c:dPt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60000"/>
                      <a:lumMod val="110000"/>
                    </a:schemeClr>
                  </a:gs>
                  <a:gs pos="100000">
                    <a:schemeClr val="accent1">
                      <a:lumMod val="80000"/>
                      <a:lumOff val="20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6E33-4550-83ED-2C5189EDC826}"/>
              </c:ext>
            </c:extLst>
          </c:dPt>
          <c:dLbls>
            <c:dLbl>
              <c:idx val="1"/>
              <c:layout>
                <c:manualLayout>
                  <c:x val="0"/>
                  <c:y val="-3.2000000000000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33-443B-B6E6-DF8FD2221C06}"/>
                </c:ext>
              </c:extLst>
            </c:dLbl>
            <c:dLbl>
              <c:idx val="5"/>
              <c:layout>
                <c:manualLayout>
                  <c:x val="-7.3295838271059631E-17"/>
                  <c:y val="1.0666666666666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33-443B-B6E6-DF8FD2221C06}"/>
                </c:ext>
              </c:extLst>
            </c:dLbl>
            <c:dLbl>
              <c:idx val="6"/>
              <c:layout>
                <c:manualLayout>
                  <c:x val="7.3295838271059631E-17"/>
                  <c:y val="-2.48888888888888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33-443B-B6E6-DF8FD2221C06}"/>
                </c:ext>
              </c:extLst>
            </c:dLbl>
            <c:dLbl>
              <c:idx val="10"/>
              <c:layout>
                <c:manualLayout>
                  <c:x val="-1.4659167654211926E-16"/>
                  <c:y val="-2.13333333333334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33-443B-B6E6-DF8FD2221C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'Wydatki na bad. lab.'!$K$3:$O$3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'Wydatki na bad. lab.'!$K$4:$O$4</c:f>
              <c:numCache>
                <c:formatCode>#\ ##0\ "zł"</c:formatCode>
                <c:ptCount val="5"/>
                <c:pt idx="0">
                  <c:v>47338.9</c:v>
                </c:pt>
                <c:pt idx="1">
                  <c:v>118995.39</c:v>
                </c:pt>
                <c:pt idx="2">
                  <c:v>60943.3</c:v>
                </c:pt>
                <c:pt idx="3">
                  <c:v>88999.96</c:v>
                </c:pt>
                <c:pt idx="4">
                  <c:v>14617.32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33-443B-B6E6-DF8FD2221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11459504"/>
        <c:axId val="1"/>
      </c:barChart>
      <c:catAx>
        <c:axId val="61145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145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24735871623645"/>
          <c:y val="4.4692737430167717E-2"/>
          <c:w val="0.4302889215588569"/>
          <c:h val="0.78389829762899843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0-25D7-447A-9F4D-BDE031CCE6B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000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25D7-447A-9F4D-BDE031CCE6BE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2-25D7-447A-9F4D-BDE031CCE6BE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3-25D7-447A-9F4D-BDE031CCE6BE}"/>
              </c:ext>
            </c:extLst>
          </c:dPt>
          <c:dLbls>
            <c:dLbl>
              <c:idx val="0"/>
              <c:layout>
                <c:manualLayout>
                  <c:x val="5.1120704084415157E-3"/>
                  <c:y val="-1.6613436188566172E-2"/>
                </c:manualLayout>
              </c:layout>
              <c:spPr>
                <a:noFill/>
                <a:ln w="25371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D7-447A-9F4D-BDE031CCE6BE}"/>
                </c:ext>
              </c:extLst>
            </c:dLbl>
            <c:dLbl>
              <c:idx val="1"/>
              <c:layout>
                <c:manualLayout>
                  <c:x val="6.8162659936704291E-3"/>
                  <c:y val="-3.831417624521073E-3"/>
                </c:manualLayout>
              </c:layout>
              <c:spPr>
                <a:noFill/>
                <a:ln w="25371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D7-447A-9F4D-BDE031CCE6BE}"/>
                </c:ext>
              </c:extLst>
            </c:dLbl>
            <c:dLbl>
              <c:idx val="2"/>
              <c:layout>
                <c:manualLayout>
                  <c:x val="4.0897595962023081E-3"/>
                  <c:y val="-1.1494252873563218E-2"/>
                </c:manualLayout>
              </c:layout>
              <c:spPr>
                <a:noFill/>
                <a:ln w="25371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D7-447A-9F4D-BDE031CCE6BE}"/>
                </c:ext>
              </c:extLst>
            </c:dLbl>
            <c:dLbl>
              <c:idx val="3"/>
              <c:layout>
                <c:manualLayout>
                  <c:x val="8.1795191924045139E-3"/>
                  <c:y val="-1.1494252873563288E-2"/>
                </c:manualLayout>
              </c:layout>
              <c:spPr>
                <a:noFill/>
                <a:ln w="25371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D7-447A-9F4D-BDE031CCE6BE}"/>
                </c:ext>
              </c:extLst>
            </c:dLbl>
            <c:spPr>
              <a:noFill/>
              <a:ln w="2537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'OBP kontrole'!$B$3:$E$3</c:f>
              <c:strCache>
                <c:ptCount val="4"/>
                <c:pt idx="0">
                  <c:v>detal (bez sklepów wielkopowierzchniowych)</c:v>
                </c:pt>
                <c:pt idx="1">
                  <c:v>produkcja i import</c:v>
                </c:pt>
                <c:pt idx="2">
                  <c:v>hurt i inne</c:v>
                </c:pt>
                <c:pt idx="3">
                  <c:v>sklepy wielkopowierzchniowe</c:v>
                </c:pt>
              </c:strCache>
            </c:strRef>
          </c:cat>
          <c:val>
            <c:numRef>
              <c:f>'OBP kontrole'!$B$4:$E$4</c:f>
              <c:numCache>
                <c:formatCode>General</c:formatCode>
                <c:ptCount val="4"/>
                <c:pt idx="0">
                  <c:v>50</c:v>
                </c:pt>
                <c:pt idx="1">
                  <c:v>13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D7-447A-9F4D-BDE031CCE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2208"/>
        <c:axId val="1583744"/>
        <c:axId val="0"/>
      </c:bar3DChart>
      <c:catAx>
        <c:axId val="15822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583744"/>
        <c:crosses val="autoZero"/>
        <c:auto val="1"/>
        <c:lblAlgn val="ctr"/>
        <c:lblOffset val="100"/>
        <c:noMultiLvlLbl val="0"/>
      </c:catAx>
      <c:valAx>
        <c:axId val="1583744"/>
        <c:scaling>
          <c:orientation val="minMax"/>
          <c:max val="30"/>
          <c:min val="0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l-PL" sz="1200" b="1" dirty="0"/>
                  <a:t>Ilość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one"/>
        <c:crossAx val="1582208"/>
        <c:crosses val="autoZero"/>
        <c:crossBetween val="between"/>
        <c:majorUnit val="50"/>
        <c:minorUnit val="50"/>
      </c:valAx>
      <c:spPr>
        <a:noFill/>
        <a:ln w="25371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3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ayout>
        <c:manualLayout>
          <c:xMode val="edge"/>
          <c:yMode val="edge"/>
          <c:x val="0.62214265935223478"/>
          <c:y val="7.3463586799894204E-2"/>
          <c:w val="0.36891424460915895"/>
          <c:h val="0.70207381731615748"/>
        </c:manualLayout>
      </c:layout>
      <c:overlay val="0"/>
      <c:txPr>
        <a:bodyPr/>
        <a:lstStyle/>
        <a:p>
          <a:pPr>
            <a:defRPr sz="1393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798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06163597617618"/>
          <c:y val="2.8879850139709139E-2"/>
          <c:w val="0.87996175072400407"/>
          <c:h val="0.830170484405601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'jakość paliw'!$A$4</c:f>
              <c:strCache>
                <c:ptCount val="1"/>
                <c:pt idx="0">
                  <c:v>Ilość zakwestionowanych</c:v>
                </c:pt>
              </c:strCache>
            </c:strRef>
          </c:tx>
          <c:spPr>
            <a:gradFill rotWithShape="1">
              <a:gsLst>
                <a:gs pos="0">
                  <a:srgbClr val="FF7111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551609201682968E-3"/>
                  <c:y val="-4.4302274067123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D6-48D4-B4AD-70789AAFC403}"/>
                </c:ext>
              </c:extLst>
            </c:dLbl>
            <c:dLbl>
              <c:idx val="1"/>
              <c:layout>
                <c:manualLayout>
                  <c:x val="0"/>
                  <c:y val="-1.329068222013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D6-48D4-B4AD-70789AAFC403}"/>
                </c:ext>
              </c:extLst>
            </c:dLbl>
            <c:dLbl>
              <c:idx val="2"/>
              <c:layout>
                <c:manualLayout>
                  <c:x val="1.1103218403365936E-2"/>
                  <c:y val="-1.772090962684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D6-48D4-B4AD-70789AAFC403}"/>
                </c:ext>
              </c:extLst>
            </c:dLbl>
            <c:dLbl>
              <c:idx val="3"/>
              <c:layout>
                <c:manualLayout>
                  <c:x val="2.775804600841484E-3"/>
                  <c:y val="-1.772090962684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D6-48D4-B4AD-70789AAFC403}"/>
                </c:ext>
              </c:extLst>
            </c:dLbl>
            <c:dLbl>
              <c:idx val="4"/>
              <c:layout>
                <c:manualLayout>
                  <c:x val="4.1637069012621245E-3"/>
                  <c:y val="-1.550579592349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D6-48D4-B4AD-70789AAFC4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'jakość paliw'!$R$3:$V$3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'jakość paliw'!$R$4:$V$4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E-4E70-B7EF-C98B91A2937C}"/>
            </c:ext>
          </c:extLst>
        </c:ser>
        <c:ser>
          <c:idx val="1"/>
          <c:order val="1"/>
          <c:tx>
            <c:strRef>
              <c:f>'jakość paliw'!$A$5</c:f>
              <c:strCache>
                <c:ptCount val="1"/>
                <c:pt idx="0">
                  <c:v>Ilość zbadanych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0000"/>
                    <a:lumMod val="110000"/>
                  </a:schemeClr>
                </a:gs>
                <a:gs pos="100000">
                  <a:schemeClr val="accent2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327413802524478E-3"/>
                  <c:y val="-8.860454813424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D6-48D4-B4AD-70789AAFC403}"/>
                </c:ext>
              </c:extLst>
            </c:dLbl>
            <c:dLbl>
              <c:idx val="1"/>
              <c:layout>
                <c:manualLayout>
                  <c:x val="1.1103218403365936E-2"/>
                  <c:y val="-1.550579592349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D6-48D4-B4AD-70789AAFC403}"/>
                </c:ext>
              </c:extLst>
            </c:dLbl>
            <c:dLbl>
              <c:idx val="2"/>
              <c:layout>
                <c:manualLayout>
                  <c:x val="1.387902300420742E-2"/>
                  <c:y val="-1.5505795923493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D6-48D4-B4AD-70789AAFC403}"/>
                </c:ext>
              </c:extLst>
            </c:dLbl>
            <c:dLbl>
              <c:idx val="3"/>
              <c:layout>
                <c:manualLayout>
                  <c:x val="1.387902300420742E-2"/>
                  <c:y val="-6.6453411100684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D6-48D4-B4AD-70789AAFC403}"/>
                </c:ext>
              </c:extLst>
            </c:dLbl>
            <c:dLbl>
              <c:idx val="4"/>
              <c:layout>
                <c:manualLayout>
                  <c:x val="1.6654827605048803E-2"/>
                  <c:y val="-2.2151137033561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D6-48D4-B4AD-70789AAFC4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'jakość paliw'!$R$3:$V$3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'jakość paliw'!$R$5:$V$5</c:f>
              <c:numCache>
                <c:formatCode>General</c:formatCode>
                <c:ptCount val="5"/>
                <c:pt idx="0">
                  <c:v>155</c:v>
                </c:pt>
                <c:pt idx="1">
                  <c:v>160</c:v>
                </c:pt>
                <c:pt idx="2">
                  <c:v>182</c:v>
                </c:pt>
                <c:pt idx="3">
                  <c:v>177</c:v>
                </c:pt>
                <c:pt idx="4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D6-48D4-B4AD-70789AAFC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2968464"/>
        <c:axId val="1"/>
        <c:axId val="0"/>
      </c:bar3DChart>
      <c:catAx>
        <c:axId val="14329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b="0" dirty="0">
                    <a:solidFill>
                      <a:schemeClr val="tx1"/>
                    </a:solidFill>
                  </a:rPr>
                  <a:t>ilość </a:t>
                </a:r>
              </a:p>
            </c:rich>
          </c:tx>
          <c:layout>
            <c:manualLayout>
              <c:xMode val="edge"/>
              <c:yMode val="edge"/>
              <c:x val="2.1972460521282992E-2"/>
              <c:y val="0.482371448538258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329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'jakość gazu'!$B$4</c:f>
              <c:strCache>
                <c:ptCount val="1"/>
                <c:pt idx="0">
                  <c:v>Ilość zakwestionowanych</c:v>
                </c:pt>
              </c:strCache>
            </c:strRef>
          </c:tx>
          <c:spPr>
            <a:gradFill rotWithShape="1">
              <a:gsLst>
                <a:gs pos="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20000"/>
                  <a:lumOff val="8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90163661669167E-3"/>
                  <c:y val="-1.666953555186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A4-4F80-A288-6774A527B01F}"/>
                </c:ext>
              </c:extLst>
            </c:dLbl>
            <c:dLbl>
              <c:idx val="1"/>
              <c:layout>
                <c:manualLayout>
                  <c:x val="2.7803273233383339E-3"/>
                  <c:y val="-1.666953555186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CA4-4F80-A288-6774A527B01F}"/>
                </c:ext>
              </c:extLst>
            </c:dLbl>
            <c:dLbl>
              <c:idx val="2"/>
              <c:layout>
                <c:manualLayout>
                  <c:x val="6.9508183083459626E-3"/>
                  <c:y val="-1.4288173330168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A4-4F80-A288-6774A527B01F}"/>
                </c:ext>
              </c:extLst>
            </c:dLbl>
            <c:dLbl>
              <c:idx val="3"/>
              <c:layout>
                <c:manualLayout>
                  <c:x val="6.9508183083458602E-3"/>
                  <c:y val="-1.666953555186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A4-4F80-A288-6774A527B01F}"/>
                </c:ext>
              </c:extLst>
            </c:dLbl>
            <c:dLbl>
              <c:idx val="4"/>
              <c:layout>
                <c:manualLayout>
                  <c:x val="4.1704909850075779E-3"/>
                  <c:y val="-1.666953555186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A4-4F80-A288-6774A527B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'jakość gazu'!$P$3:$T$3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'jakość gazu'!$P$4:$T$4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B2-4BDC-997F-7B660BC4424E}"/>
            </c:ext>
          </c:extLst>
        </c:ser>
        <c:ser>
          <c:idx val="1"/>
          <c:order val="1"/>
          <c:tx>
            <c:strRef>
              <c:f>'jakość gazu'!$B$5</c:f>
              <c:strCache>
                <c:ptCount val="1"/>
                <c:pt idx="0">
                  <c:v>Ilość zbadanych</c:v>
                </c:pt>
              </c:strCache>
            </c:strRef>
          </c:tx>
          <c:spPr>
            <a:gradFill rotWithShape="1">
              <a:gsLst>
                <a:gs pos="31000">
                  <a:schemeClr val="accent5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8072127601699475E-2"/>
                  <c:y val="-1.190681110847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A4-4F80-A288-6774A527B01F}"/>
                </c:ext>
              </c:extLst>
            </c:dLbl>
            <c:dLbl>
              <c:idx val="1"/>
              <c:layout>
                <c:manualLayout>
                  <c:x val="1.668196394003026E-2"/>
                  <c:y val="-1.905089777355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A4-4F80-A288-6774A527B01F}"/>
                </c:ext>
              </c:extLst>
            </c:dLbl>
            <c:dLbl>
              <c:idx val="2"/>
              <c:layout>
                <c:manualLayout>
                  <c:x val="2.2242618586706977E-2"/>
                  <c:y val="-1.6669535551862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A4-4F80-A288-6774A527B01F}"/>
                </c:ext>
              </c:extLst>
            </c:dLbl>
            <c:dLbl>
              <c:idx val="3"/>
              <c:layout>
                <c:manualLayout>
                  <c:x val="1.112130929335354E-2"/>
                  <c:y val="-2.1432259995252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A4-4F80-A288-6774A527B01F}"/>
                </c:ext>
              </c:extLst>
            </c:dLbl>
            <c:dLbl>
              <c:idx val="4"/>
              <c:layout>
                <c:manualLayout>
                  <c:x val="1.8072127601699399E-2"/>
                  <c:y val="-2.1432259995252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A4-4F80-A288-6774A527B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'jakość gazu'!$P$3:$T$3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'jakość gazu'!$P$5:$T$5</c:f>
              <c:numCache>
                <c:formatCode>General</c:formatCode>
                <c:ptCount val="5"/>
                <c:pt idx="0">
                  <c:v>31</c:v>
                </c:pt>
                <c:pt idx="1">
                  <c:v>25</c:v>
                </c:pt>
                <c:pt idx="2">
                  <c:v>42</c:v>
                </c:pt>
                <c:pt idx="3">
                  <c:v>40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B2-4BDC-997F-7B660BC44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5442016"/>
        <c:axId val="1"/>
        <c:axId val="0"/>
      </c:bar3DChart>
      <c:catAx>
        <c:axId val="139544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b="0" dirty="0">
                    <a:solidFill>
                      <a:schemeClr val="tx1"/>
                    </a:solidFill>
                  </a:rPr>
                  <a:t>Ilość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9544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WĘGIEL!$C$3</c:f>
              <c:strCache>
                <c:ptCount val="1"/>
                <c:pt idx="0">
                  <c:v>2019 r.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1A0-4435-BF85-A151484C6462}"/>
              </c:ext>
            </c:extLst>
          </c:dPt>
          <c:dLbls>
            <c:dLbl>
              <c:idx val="0"/>
              <c:layout>
                <c:manualLayout>
                  <c:x val="9.9745379361212139E-3"/>
                  <c:y val="-2.1724343280619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A0-4435-BF85-A151484C6462}"/>
                </c:ext>
              </c:extLst>
            </c:dLbl>
            <c:dLbl>
              <c:idx val="1"/>
              <c:layout>
                <c:manualLayout>
                  <c:x val="9.2592283742068543E-3"/>
                  <c:y val="-2.6301714186033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A0-4435-BF85-A151484C6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WĘGIEL!$C$4:$C$5</c:f>
              <c:numCache>
                <c:formatCode>General</c:formatCode>
                <c:ptCount val="2"/>
                <c:pt idx="0">
                  <c:v>17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A0-4435-BF85-A151484C6462}"/>
            </c:ext>
          </c:extLst>
        </c:ser>
        <c:ser>
          <c:idx val="1"/>
          <c:order val="1"/>
          <c:tx>
            <c:strRef>
              <c:f>WĘGIEL!$D$3</c:f>
              <c:strCache>
                <c:ptCount val="1"/>
                <c:pt idx="0">
                  <c:v>2020 r.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9.0605227720431895E-3"/>
                  <c:y val="-9.51198265089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A0-4435-BF85-A151484C6462}"/>
                </c:ext>
              </c:extLst>
            </c:dLbl>
            <c:dLbl>
              <c:idx val="1"/>
              <c:layout>
                <c:manualLayout>
                  <c:x val="1.452659462437017E-2"/>
                  <c:y val="-6.9686900917012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A0-4435-BF85-A151484C6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WĘGIEL!$D$4:$D$5</c:f>
              <c:numCache>
                <c:formatCode>General</c:formatCode>
                <c:ptCount val="2"/>
                <c:pt idx="0">
                  <c:v>38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A0-4435-BF85-A151484C6462}"/>
            </c:ext>
          </c:extLst>
        </c:ser>
        <c:ser>
          <c:idx val="2"/>
          <c:order val="2"/>
          <c:tx>
            <c:strRef>
              <c:f>WĘGIEL!$E$3</c:f>
              <c:strCache>
                <c:ptCount val="1"/>
                <c:pt idx="0">
                  <c:v>2021 r.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2.0944142282741395E-2"/>
                  <c:y val="-1.858551629758018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A0-4435-BF85-A151484C6462}"/>
                </c:ext>
              </c:extLst>
            </c:dLbl>
            <c:dLbl>
              <c:idx val="1"/>
              <c:layout>
                <c:manualLayout>
                  <c:x val="2.0420931848266956E-2"/>
                  <c:y val="-1.4804907312997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0-4435-BF85-A151484C6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WĘGIEL!$E$4:$E$5</c:f>
              <c:numCache>
                <c:formatCode>General</c:formatCode>
                <c:ptCount val="2"/>
                <c:pt idx="0">
                  <c:v>42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A0-4435-BF85-A151484C6462}"/>
            </c:ext>
          </c:extLst>
        </c:ser>
        <c:ser>
          <c:idx val="3"/>
          <c:order val="3"/>
          <c:tx>
            <c:strRef>
              <c:f>WĘGIEL!$F$3</c:f>
              <c:strCache>
                <c:ptCount val="1"/>
                <c:pt idx="0">
                  <c:v>I połowa 2022 r.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2.6793582154252812E-2"/>
                  <c:y val="-3.1252291629651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83-446B-B5BD-0783D648464D}"/>
                </c:ext>
              </c:extLst>
            </c:dLbl>
            <c:dLbl>
              <c:idx val="1"/>
              <c:layout>
                <c:manualLayout>
                  <c:x val="2.4766961691275236E-2"/>
                  <c:y val="-2.3360519694523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9E-43B1-A522-B8828DA395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WĘGIEL!$F$4:$F$5</c:f>
              <c:numCache>
                <c:formatCode>General</c:formatCode>
                <c:ptCount val="2"/>
                <c:pt idx="0">
                  <c:v>35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E-43B1-A522-B8828DA39584}"/>
            </c:ext>
          </c:extLst>
        </c:ser>
        <c:ser>
          <c:idx val="4"/>
          <c:order val="4"/>
          <c:tx>
            <c:strRef>
              <c:f>WĘGIEL!$G$3</c:f>
              <c:strCache>
                <c:ptCount val="1"/>
                <c:pt idx="0">
                  <c:v>2023 r.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1.1281508275474838E-2"/>
                  <c:y val="-2.0834861086434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B8-4049-A661-6F386316F5DD}"/>
                </c:ext>
              </c:extLst>
            </c:dLbl>
            <c:dLbl>
              <c:idx val="1"/>
              <c:layout>
                <c:manualLayout>
                  <c:x val="1.4101885344343612E-2"/>
                  <c:y val="-1.0417430543217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B8-4049-A661-6F386316F5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WĘGIEL!$G$4:$G$5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B8-4049-A661-6F386316F5DD}"/>
            </c:ext>
          </c:extLst>
        </c:ser>
        <c:ser>
          <c:idx val="5"/>
          <c:order val="5"/>
          <c:tx>
            <c:strRef>
              <c:f>WĘGIEL!$H$3</c:f>
              <c:strCache>
                <c:ptCount val="1"/>
                <c:pt idx="0">
                  <c:v>2024 r.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84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50800" dist="25400" dir="13500000">
                <a:srgbClr val="000000">
                  <a:alpha val="5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1.5512073878777973E-2"/>
                  <c:y val="-1.0417430543217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B8-4049-A661-6F386316F5DD}"/>
                </c:ext>
              </c:extLst>
            </c:dLbl>
            <c:dLbl>
              <c:idx val="1"/>
              <c:layout>
                <c:manualLayout>
                  <c:x val="1.5512073878777973E-2"/>
                  <c:y val="-1.666788886914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B8-4049-A661-6F386316F5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WĘGIEL!$B$4:$B$5</c:f>
              <c:strCache>
                <c:ptCount val="2"/>
                <c:pt idx="0">
                  <c:v>Ilość zbadanych</c:v>
                </c:pt>
                <c:pt idx="1">
                  <c:v>Ilość zakwestionowanych</c:v>
                </c:pt>
              </c:strCache>
            </c:strRef>
          </c:cat>
          <c:val>
            <c:numRef>
              <c:f>WĘGIEL!$H$4:$H$5</c:f>
              <c:numCache>
                <c:formatCode>General</c:formatCode>
                <c:ptCount val="2"/>
                <c:pt idx="0">
                  <c:v>42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B8-4049-A661-6F386316F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218"/>
        <c:shape val="box"/>
        <c:axId val="518963616"/>
        <c:axId val="1"/>
        <c:axId val="0"/>
      </c:bar3DChart>
      <c:catAx>
        <c:axId val="51896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Ilość</a:t>
                </a:r>
              </a:p>
            </c:rich>
          </c:tx>
          <c:layout>
            <c:manualLayout>
              <c:xMode val="edge"/>
              <c:yMode val="edge"/>
              <c:x val="1.5986763326392692E-2"/>
              <c:y val="0.43496188737366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896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0"/>
      <c:rotY val="0"/>
      <c:depthPercent val="16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328980498077276"/>
          <c:y val="2.8654693913718398E-2"/>
          <c:w val="0.73983885735213317"/>
          <c:h val="0.911148911695955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'PLACÓWKI wybrane ustawy'!$A$4</c:f>
              <c:strCache>
                <c:ptCount val="1"/>
                <c:pt idx="0">
                  <c:v>Prawidłowość uwiadaczniania cen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AA5-45EF-90E4-F673864DDE5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A5-45EF-90E4-F673864DDE5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AA5-45EF-90E4-F673864DDE5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AA5-45EF-90E4-F673864DDE58}"/>
              </c:ext>
            </c:extLst>
          </c:dPt>
          <c:dLbls>
            <c:spPr>
              <a:noFill/>
              <a:ln w="2536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B050"/>
                    </a:solidFill>
                    <a:effectLst/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'PLACÓWKI wybrane ustawy'!$D$3:$H$3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'PLACÓWKI wybrane ustawy'!$D$4:$H$4</c:f>
              <c:numCache>
                <c:formatCode>0%</c:formatCode>
                <c:ptCount val="5"/>
                <c:pt idx="0">
                  <c:v>0.30886850152905199</c:v>
                </c:pt>
                <c:pt idx="1">
                  <c:v>0.30294906166219837</c:v>
                </c:pt>
                <c:pt idx="2">
                  <c:v>0.13617021276595745</c:v>
                </c:pt>
                <c:pt idx="3">
                  <c:v>0.20964749536178107</c:v>
                </c:pt>
                <c:pt idx="4">
                  <c:v>0.18711018711018712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A5-45EF-90E4-F673864DDE58}"/>
            </c:ext>
          </c:extLst>
        </c:ser>
        <c:ser>
          <c:idx val="1"/>
          <c:order val="1"/>
          <c:tx>
            <c:strRef>
              <c:f>'PLACÓWKI wybrane ustawy'!$A$5</c:f>
              <c:strCache>
                <c:ptCount val="1"/>
                <c:pt idx="0">
                  <c:v>Legalizacja przyrządów pomiarowych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</a:gradFill>
          </c:spPr>
          <c:invertIfNegative val="0"/>
          <c:dLbls>
            <c:spPr>
              <a:noFill/>
              <a:ln w="2536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'PLACÓWKI wybrane ustawy'!$D$3:$H$3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'PLACÓWKI wybrane ustawy'!$D$5:$H$5</c:f>
              <c:numCache>
                <c:formatCode>0%</c:formatCode>
                <c:ptCount val="5"/>
                <c:pt idx="0">
                  <c:v>0.61354581673306774</c:v>
                </c:pt>
                <c:pt idx="1">
                  <c:v>0.59003831417624519</c:v>
                </c:pt>
                <c:pt idx="2">
                  <c:v>0.64435146443514646</c:v>
                </c:pt>
                <c:pt idx="3">
                  <c:v>0.62809917355371903</c:v>
                </c:pt>
                <c:pt idx="4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A5-45EF-90E4-F673864DDE58}"/>
            </c:ext>
          </c:extLst>
        </c:ser>
        <c:ser>
          <c:idx val="3"/>
          <c:order val="2"/>
          <c:tx>
            <c:strRef>
              <c:f>'PLACÓWKI wybrane ustawy'!$A$6</c:f>
              <c:strCache>
                <c:ptCount val="1"/>
                <c:pt idx="0">
                  <c:v>Ustawa "alkoholowa"</c:v>
                </c:pt>
              </c:strCache>
            </c:strRef>
          </c:tx>
          <c:spPr>
            <a:gradFill flip="none" rotWithShape="1">
              <a:gsLst>
                <a:gs pos="0">
                  <a:srgbClr val="A568D2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c:spPr>
          <c:invertIfNegative val="0"/>
          <c:dLbls>
            <c:dLbl>
              <c:idx val="4"/>
              <c:layout>
                <c:manualLayout>
                  <c:x val="7.2674418604651162E-3"/>
                  <c:y val="-7.3770258503765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34-4B83-8639-0322A2537801}"/>
                </c:ext>
              </c:extLst>
            </c:dLbl>
            <c:spPr>
              <a:noFill/>
              <a:ln w="2536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'PLACÓWKI wybrane ustawy'!$D$3:$H$3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'PLACÓWKI wybrane ustawy'!$D$6:$H$6</c:f>
              <c:numCache>
                <c:formatCode>0%</c:formatCode>
                <c:ptCount val="5"/>
                <c:pt idx="0">
                  <c:v>0.14285714285714285</c:v>
                </c:pt>
                <c:pt idx="1">
                  <c:v>0.22448979591836735</c:v>
                </c:pt>
                <c:pt idx="2">
                  <c:v>8.1967213114754092E-2</c:v>
                </c:pt>
                <c:pt idx="3">
                  <c:v>0.23333333333333334</c:v>
                </c:pt>
                <c:pt idx="4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A5-45EF-90E4-F673864DD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3290704"/>
        <c:axId val="1"/>
        <c:axId val="0"/>
      </c:bar3DChart>
      <c:catAx>
        <c:axId val="208329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majorGridlines/>
        <c:numFmt formatCode="General" sourceLinked="0"/>
        <c:majorTickMark val="out"/>
        <c:minorTickMark val="none"/>
        <c:tickLblPos val="nextTo"/>
        <c:crossAx val="2083290704"/>
        <c:crosses val="autoZero"/>
        <c:crossBetween val="between"/>
      </c:valAx>
      <c:spPr>
        <a:noFill/>
        <a:ln w="25363">
          <a:noFill/>
        </a:ln>
      </c:spPr>
    </c:plotArea>
    <c:legend>
      <c:legendPos val="l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200" b="1" i="0" u="none" strike="noStrike" baseline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 sz="1200" b="1" i="0" u="none" strike="noStrike" baseline="0">
                <a:solidFill>
                  <a:srgbClr val="00B05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ayout>
        <c:manualLayout>
          <c:xMode val="edge"/>
          <c:yMode val="edge"/>
          <c:x val="0"/>
          <c:y val="0.23727891580647886"/>
          <c:w val="0.15292689067936271"/>
          <c:h val="0.42637430103845719"/>
        </c:manualLayout>
      </c:layout>
      <c:overlay val="0"/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9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  <a:sp3d>
          <a:contourClr>
            <a:schemeClr val="tx1">
              <a:lumMod val="50000"/>
              <a:lumOff val="5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60000"/>
                    <a:lumMod val="110000"/>
                  </a:schemeClr>
                </a:gs>
                <a:gs pos="100000">
                  <a:schemeClr val="accent1">
                    <a:tint val="82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40000"/>
                  <a:lumOff val="60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29CF-4227-BFA6-ECBAC4637CE7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20000"/>
                    <a:lumOff val="80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20000"/>
                    <a:lumOff val="8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CF-4227-BFA6-ECBAC4637CE7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9CF-4227-BFA6-ECBAC4637CE7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rgbClr val="135BDD"/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40000"/>
                    <a:lumOff val="60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CF-4227-BFA6-ECBAC4637CE7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9CF-4227-BFA6-ECBAC4637CE7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rgbClr val="7030A0"/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40000"/>
                    <a:lumOff val="60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9CF-4227-BFA6-ECBAC4637CE7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7111"/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9CF-4227-BFA6-ECBAC4637CE7}"/>
              </c:ext>
            </c:extLst>
          </c:dPt>
          <c:dLbls>
            <c:dLbl>
              <c:idx val="0"/>
              <c:layout>
                <c:manualLayout>
                  <c:x val="-2.4977004833172738E-17"/>
                  <c:y val="0.10349650349650349"/>
                </c:manualLayout>
              </c:layout>
              <c:tx>
                <c:rich>
                  <a:bodyPr/>
                  <a:lstStyle/>
                  <a:p>
                    <a:fld id="{401A4193-7857-44C3-B6E5-F139F17BD1CE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9CF-4227-BFA6-ECBAC4637CE7}"/>
                </c:ext>
              </c:extLst>
            </c:dLbl>
            <c:dLbl>
              <c:idx val="1"/>
              <c:layout>
                <c:manualLayout>
                  <c:x val="0"/>
                  <c:y val="0.10629370629370624"/>
                </c:manualLayout>
              </c:layout>
              <c:tx>
                <c:rich>
                  <a:bodyPr/>
                  <a:lstStyle/>
                  <a:p>
                    <a:fld id="{E4452A47-206B-480A-8A5E-1B243EA0C534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CF-4227-BFA6-ECBAC4637CE7}"/>
                </c:ext>
              </c:extLst>
            </c:dLbl>
            <c:dLbl>
              <c:idx val="2"/>
              <c:layout>
                <c:manualLayout>
                  <c:x val="-1.3623978201634877E-3"/>
                  <c:y val="9.7902097902097904E-2"/>
                </c:manualLayout>
              </c:layout>
              <c:tx>
                <c:rich>
                  <a:bodyPr/>
                  <a:lstStyle/>
                  <a:p>
                    <a:fld id="{8C89D534-3CF2-4EB9-A302-77CF5F36B0B5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9CF-4227-BFA6-ECBAC4637CE7}"/>
                </c:ext>
              </c:extLst>
            </c:dLbl>
            <c:dLbl>
              <c:idx val="3"/>
              <c:layout>
                <c:manualLayout>
                  <c:x val="-2.7389200977212184E-3"/>
                  <c:y val="7.4226691598663741E-2"/>
                </c:manualLayout>
              </c:layout>
              <c:tx>
                <c:rich>
                  <a:bodyPr/>
                  <a:lstStyle/>
                  <a:p>
                    <a:fld id="{9163FEB9-E74E-426C-8C24-A689BF91E69A}" type="VALUE">
                      <a:rPr lang="en-US" b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[WARTOŚĆ]</a:t>
                    </a:fld>
                    <a:r>
                      <a:rPr lang="en-US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CF-4227-BFA6-ECBAC4637CE7}"/>
                </c:ext>
              </c:extLst>
            </c:dLbl>
            <c:dLbl>
              <c:idx val="4"/>
              <c:layout>
                <c:manualLayout>
                  <c:x val="1.3623978201633877E-3"/>
                  <c:y val="7.5524475524475415E-2"/>
                </c:manualLayout>
              </c:layout>
              <c:tx>
                <c:rich>
                  <a:bodyPr/>
                  <a:lstStyle/>
                  <a:p>
                    <a:fld id="{70739B5B-52C5-4257-BD61-ED68E42C6A5C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9CF-4227-BFA6-ECBAC4637CE7}"/>
                </c:ext>
              </c:extLst>
            </c:dLbl>
            <c:dLbl>
              <c:idx val="5"/>
              <c:layout>
                <c:manualLayout>
                  <c:x val="-1.3694600488606092E-3"/>
                  <c:y val="5.1387871598299863E-2"/>
                </c:manualLayout>
              </c:layout>
              <c:tx>
                <c:rich>
                  <a:bodyPr/>
                  <a:lstStyle/>
                  <a:p>
                    <a:fld id="{A4959DDB-E43D-4C05-AD79-DEA3785C303E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CF-4227-BFA6-ECBAC4637CE7}"/>
                </c:ext>
              </c:extLst>
            </c:dLbl>
            <c:dLbl>
              <c:idx val="6"/>
              <c:layout>
                <c:manualLayout>
                  <c:x val="-2.7149015602347865E-3"/>
                  <c:y val="5.3445240091168321E-2"/>
                </c:manualLayout>
              </c:layout>
              <c:tx>
                <c:rich>
                  <a:bodyPr/>
                  <a:lstStyle/>
                  <a:p>
                    <a:fld id="{C5B956FF-99EE-4882-8D87-C7AB485D9ABA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9CF-4227-BFA6-ECBAC4637CE7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'wadliwość NIEŻYWNOŚCIOWYCH'!$A$3:$G$3</c:f>
              <c:strCache>
                <c:ptCount val="7"/>
                <c:pt idx="0">
                  <c:v>Sprzęt elektryczny powszechnego użytku</c:v>
                </c:pt>
                <c:pt idx="1">
                  <c:v>Zabawki</c:v>
                </c:pt>
                <c:pt idx="2">
                  <c:v>Urządzenia spalające paliwa gazowe</c:v>
                </c:pt>
                <c:pt idx="3">
                  <c:v>Detergenty</c:v>
                </c:pt>
                <c:pt idx="4">
                  <c:v>Produkty włókiennicze</c:v>
                </c:pt>
                <c:pt idx="5">
                  <c:v>Środki ochrony indywidualnej</c:v>
                </c:pt>
                <c:pt idx="6">
                  <c:v>Kosmetyki</c:v>
                </c:pt>
              </c:strCache>
            </c:strRef>
          </c:cat>
          <c:val>
            <c:numRef>
              <c:f>'wadliwość NIEŻYWNOŚCIOWYCH'!$A$4:$G$4</c:f>
              <c:numCache>
                <c:formatCode>General</c:formatCode>
                <c:ptCount val="7"/>
                <c:pt idx="0">
                  <c:v>39.4</c:v>
                </c:pt>
                <c:pt idx="1">
                  <c:v>38.200000000000003</c:v>
                </c:pt>
                <c:pt idx="2">
                  <c:v>36.4</c:v>
                </c:pt>
                <c:pt idx="3" formatCode="0.0">
                  <c:v>29.6</c:v>
                </c:pt>
                <c:pt idx="4">
                  <c:v>11.8</c:v>
                </c:pt>
                <c:pt idx="5">
                  <c:v>8.6999999999999993</c:v>
                </c:pt>
                <c:pt idx="6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CF-4227-BFA6-ECBAC4637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046768"/>
        <c:axId val="1"/>
        <c:axId val="0"/>
      </c:bar3DChart>
      <c:catAx>
        <c:axId val="24304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304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'WADLIWOŚĆ NIEŻYWNOŚCIOWYCH poró'!$B$4</c:f>
              <c:strCache>
                <c:ptCount val="1"/>
                <c:pt idx="0">
                  <c:v>Sprzęt elektryczny 
powszechnego użytku</c:v>
                </c:pt>
              </c:strCache>
            </c:strRef>
          </c:tx>
          <c:spPr>
            <a:solidFill>
              <a:srgbClr val="0070C0">
                <a:alpha val="72000"/>
              </a:srgb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F98779C-5CDE-4381-A7B8-A4758CECC74C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E6D-4449-A7DB-5990F8E9C2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4141A96-49EC-4696-9599-0C4E6D85BE06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E6D-4449-A7DB-5990F8E9C2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B859C3B-E71C-40E5-A0AD-F42B538DA05D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E6D-4449-A7DB-5990F8E9C29B}"/>
                </c:ext>
              </c:extLst>
            </c:dLbl>
            <c:dLbl>
              <c:idx val="3"/>
              <c:layout>
                <c:manualLayout>
                  <c:x val="-1.2022843402465567E-3"/>
                  <c:y val="7.5329566854990598E-3"/>
                </c:manualLayout>
              </c:layout>
              <c:tx>
                <c:rich>
                  <a:bodyPr/>
                  <a:lstStyle/>
                  <a:p>
                    <a:fld id="{811715E1-CB0A-4EE7-97D3-181C26487843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C5B-44EB-A9DE-96E9EE8D3358}"/>
                </c:ext>
              </c:extLst>
            </c:dLbl>
            <c:dLbl>
              <c:idx val="4"/>
              <c:layout>
                <c:manualLayout>
                  <c:x val="-1.7633299955562427E-16"/>
                  <c:y val="7.5329566854990598E-3"/>
                </c:manualLayout>
              </c:layout>
              <c:tx>
                <c:rich>
                  <a:bodyPr/>
                  <a:lstStyle/>
                  <a:p>
                    <a:fld id="{2C51A0C3-ABE9-4B9C-907F-B87A29475421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C5B-44EB-A9DE-96E9EE8D3358}"/>
                </c:ext>
              </c:extLst>
            </c:dLbl>
            <c:spPr>
              <a:noFill/>
              <a:ln w="25330">
                <a:noFill/>
              </a:ln>
            </c:spPr>
            <c:txPr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  <a:ea typeface="Palatino Linotype"/>
                    <a:cs typeface="Palatino Linotype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'WADLIWOŚĆ NIEŻYWNOŚCIOWYCH poró'!$D$3:$H$3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'WADLIWOŚĆ NIEŻYWNOŚCIOWYCH poró'!$D$4:$H$4</c:f>
              <c:numCache>
                <c:formatCode>0.0</c:formatCode>
                <c:ptCount val="5"/>
                <c:pt idx="0">
                  <c:v>50</c:v>
                </c:pt>
                <c:pt idx="1">
                  <c:v>60.7</c:v>
                </c:pt>
                <c:pt idx="2">
                  <c:v>41.2</c:v>
                </c:pt>
                <c:pt idx="3">
                  <c:v>46.2</c:v>
                </c:pt>
                <c:pt idx="4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5B-44EB-A9DE-96E9EE8D3358}"/>
            </c:ext>
          </c:extLst>
        </c:ser>
        <c:ser>
          <c:idx val="1"/>
          <c:order val="1"/>
          <c:tx>
            <c:strRef>
              <c:f>'WADLIWOŚĆ NIEŻYWNOŚCIOWYCH poró'!$B$5</c:f>
              <c:strCache>
                <c:ptCount val="1"/>
                <c:pt idx="0">
                  <c:v>Zabawki</c:v>
                </c:pt>
              </c:strCache>
            </c:strRef>
          </c:tx>
          <c:spPr>
            <a:solidFill>
              <a:srgbClr val="FF0000">
                <a:alpha val="85000"/>
              </a:srgb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BBC4FDB-D0E3-47FB-88C2-E6A9F1241F79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E6D-4449-A7DB-5990F8E9C2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5427B45-68B8-4286-99DE-93DD75800B22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E6D-4449-A7DB-5990F8E9C2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823651-ED92-488F-85FC-D52073FED285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E6D-4449-A7DB-5990F8E9C2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20BB8B1-81AB-4AF5-8F33-91E467B9E438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6D-4449-A7DB-5990F8E9C2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01A433B-1F05-4D87-AFF3-2729ED1F5AF3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E6D-4449-A7DB-5990F8E9C29B}"/>
                </c:ext>
              </c:extLst>
            </c:dLbl>
            <c:spPr>
              <a:noFill/>
              <a:ln w="25330">
                <a:noFill/>
              </a:ln>
            </c:spPr>
            <c:txPr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  <a:ea typeface="Palatino Linotype"/>
                    <a:cs typeface="Palatino Linotype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'WADLIWOŚĆ NIEŻYWNOŚCIOWYCH poró'!$D$3:$H$3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'WADLIWOŚĆ NIEŻYWNOŚCIOWYCH poró'!$D$5:$H$5</c:f>
              <c:numCache>
                <c:formatCode>General</c:formatCode>
                <c:ptCount val="5"/>
                <c:pt idx="0">
                  <c:v>36.9</c:v>
                </c:pt>
                <c:pt idx="1">
                  <c:v>66.7</c:v>
                </c:pt>
                <c:pt idx="2">
                  <c:v>43.8</c:v>
                </c:pt>
                <c:pt idx="3">
                  <c:v>62.4</c:v>
                </c:pt>
                <c:pt idx="4">
                  <c:v>38.200000000000003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5B-44EB-A9DE-96E9EE8D3358}"/>
            </c:ext>
          </c:extLst>
        </c:ser>
        <c:ser>
          <c:idx val="2"/>
          <c:order val="2"/>
          <c:tx>
            <c:strRef>
              <c:f>'WADLIWOŚĆ NIEŻYWNOŚCIOWYCH poró'!$B$6</c:f>
              <c:strCache>
                <c:ptCount val="1"/>
                <c:pt idx="0">
                  <c:v>Produkty włókiennicze</c:v>
                </c:pt>
              </c:strCache>
            </c:strRef>
          </c:tx>
          <c:spPr>
            <a:solidFill>
              <a:srgbClr val="FFC000">
                <a:alpha val="93000"/>
              </a:srgb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89293D2-BB47-4704-AE5A-6D8FE27569BE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6D-4449-A7DB-5990F8E9C2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A7D6FE0-4ADC-44F5-AED7-9367123DE98B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6D-4449-A7DB-5990F8E9C2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849E422-7BF6-4D8F-9CD1-3D89A21272C6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6D-4449-A7DB-5990F8E9C2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B8E1C5A-8D89-4D23-BF76-6410559B4B70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E6D-4449-A7DB-5990F8E9C2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E884C3E-1367-40CA-B6BD-70337AEF7E4B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6D-4449-A7DB-5990F8E9C29B}"/>
                </c:ext>
              </c:extLst>
            </c:dLbl>
            <c:spPr>
              <a:noFill/>
              <a:ln w="25330">
                <a:noFill/>
              </a:ln>
            </c:spPr>
            <c:txPr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  <a:ea typeface="Palatino Linotype"/>
                    <a:cs typeface="Palatino Linotype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'WADLIWOŚĆ NIEŻYWNOŚCIOWYCH poró'!$D$3:$H$3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'WADLIWOŚĆ NIEŻYWNOŚCIOWYCH poró'!$D$6:$H$6</c:f>
              <c:numCache>
                <c:formatCode>General</c:formatCode>
                <c:ptCount val="5"/>
                <c:pt idx="0">
                  <c:v>11.2</c:v>
                </c:pt>
                <c:pt idx="1">
                  <c:v>9.6999999999999993</c:v>
                </c:pt>
                <c:pt idx="2">
                  <c:v>13.2</c:v>
                </c:pt>
                <c:pt idx="3">
                  <c:v>6.9</c:v>
                </c:pt>
                <c:pt idx="4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5B-44EB-A9DE-96E9EE8D3358}"/>
            </c:ext>
          </c:extLst>
        </c:ser>
        <c:ser>
          <c:idx val="3"/>
          <c:order val="3"/>
          <c:tx>
            <c:strRef>
              <c:f>'WADLIWOŚĆ NIEŻYWNOŚCIOWYCH poró'!$B$7</c:f>
              <c:strCache>
                <c:ptCount val="1"/>
                <c:pt idx="0">
                  <c:v>Chemia gospodarcza i kosmetyki</c:v>
                </c:pt>
              </c:strCache>
            </c:strRef>
          </c:tx>
          <c:spPr>
            <a:solidFill>
              <a:srgbClr val="A568D2">
                <a:alpha val="91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3886051475270689E-2"/>
                  <c:y val="-8.13361906554465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11,9</a:t>
                    </a:r>
                    <a:r>
                      <a:rPr lang="en-US" baseline="0" dirty="0"/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E6D-4449-A7DB-5990F8E9C29B}"/>
                </c:ext>
              </c:extLst>
            </c:dLbl>
            <c:dLbl>
              <c:idx val="1"/>
              <c:layout>
                <c:manualLayout>
                  <c:x val="1.8265804069324647E-2"/>
                  <c:y val="-7.907685202612863E-2"/>
                </c:manualLayout>
              </c:layout>
              <c:tx>
                <c:rich>
                  <a:bodyPr/>
                  <a:lstStyle/>
                  <a:p>
                    <a:fld id="{502A4195-570D-454E-BE0B-67168DCABBE6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6D-4449-A7DB-5990F8E9C29B}"/>
                </c:ext>
              </c:extLst>
            </c:dLbl>
            <c:dLbl>
              <c:idx val="2"/>
              <c:layout>
                <c:manualLayout>
                  <c:x val="2.1610404449819716E-2"/>
                  <c:y val="-0.10086986316235536"/>
                </c:manualLayout>
              </c:layout>
              <c:tx>
                <c:rich>
                  <a:bodyPr/>
                  <a:lstStyle/>
                  <a:p>
                    <a:fld id="{48DAAC35-C13E-424E-ABC4-820F0A22CBC8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C5B-44EB-A9DE-96E9EE8D3358}"/>
                </c:ext>
              </c:extLst>
            </c:dLbl>
            <c:dLbl>
              <c:idx val="3"/>
              <c:layout>
                <c:manualLayout>
                  <c:x val="2.3711027235187882E-2"/>
                  <c:y val="-7.0769068195379051E-2"/>
                </c:manualLayout>
              </c:layout>
              <c:tx>
                <c:rich>
                  <a:bodyPr/>
                  <a:lstStyle/>
                  <a:p>
                    <a:fld id="{E4EE1C2C-BD4F-49E0-AE14-A6AB46AAE09D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C5B-44EB-A9DE-96E9EE8D3358}"/>
                </c:ext>
              </c:extLst>
            </c:dLbl>
            <c:dLbl>
              <c:idx val="4"/>
              <c:layout>
                <c:manualLayout>
                  <c:x val="2.5291113326756997E-2"/>
                  <c:y val="-7.2298836138174741E-2"/>
                </c:manualLayout>
              </c:layout>
              <c:tx>
                <c:rich>
                  <a:bodyPr/>
                  <a:lstStyle/>
                  <a:p>
                    <a:fld id="{8D43EFAB-C0D0-4C20-9C14-AA5F60CB4B54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E6D-4449-A7DB-5990F8E9C29B}"/>
                </c:ext>
              </c:extLst>
            </c:dLbl>
            <c:spPr>
              <a:noFill/>
              <a:ln w="25330">
                <a:noFill/>
              </a:ln>
            </c:spPr>
            <c:txPr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  <a:ea typeface="Palatino Linotype"/>
                    <a:cs typeface="Palatino Linotype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'WADLIWOŚĆ NIEŻYWNOŚCIOWYCH poró'!$D$3:$H$3</c:f>
              <c:strCache>
                <c:ptCount val="5"/>
                <c:pt idx="0">
                  <c:v>2020 r.</c:v>
                </c:pt>
                <c:pt idx="1">
                  <c:v>2021 r.</c:v>
                </c:pt>
                <c:pt idx="2">
                  <c:v>2022 r.</c:v>
                </c:pt>
                <c:pt idx="3">
                  <c:v>2023 r.</c:v>
                </c:pt>
                <c:pt idx="4">
                  <c:v>2024 r.</c:v>
                </c:pt>
              </c:strCache>
            </c:strRef>
          </c:cat>
          <c:val>
            <c:numRef>
              <c:f>'WADLIWOŚĆ NIEŻYWNOŚCIOWYCH poró'!$D$7:$H$7</c:f>
              <c:numCache>
                <c:formatCode>General</c:formatCode>
                <c:ptCount val="5"/>
                <c:pt idx="0">
                  <c:v>11.9</c:v>
                </c:pt>
                <c:pt idx="1">
                  <c:v>13.9</c:v>
                </c:pt>
                <c:pt idx="2">
                  <c:v>19.100000000000001</c:v>
                </c:pt>
                <c:pt idx="3">
                  <c:v>4.7</c:v>
                </c:pt>
                <c:pt idx="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5B-44EB-A9DE-96E9EE8D3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484032"/>
        <c:axId val="165622912"/>
        <c:axId val="0"/>
      </c:bar3DChart>
      <c:catAx>
        <c:axId val="16548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96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65622912"/>
        <c:crosses val="autoZero"/>
        <c:auto val="1"/>
        <c:lblAlgn val="ctr"/>
        <c:lblOffset val="100"/>
        <c:noMultiLvlLbl val="0"/>
      </c:catAx>
      <c:valAx>
        <c:axId val="16562291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one"/>
        <c:crossAx val="165484032"/>
        <c:crosses val="autoZero"/>
        <c:crossBetween val="between"/>
      </c:valAx>
      <c:spPr>
        <a:noFill/>
        <a:ln w="2533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rgbClr val="105AE0"/>
                </a:solidFill>
                <a:effectLst/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 sz="1400" b="1" i="0" u="none" strike="noStrike" baseline="0">
                <a:solidFill>
                  <a:srgbClr val="FFC000"/>
                </a:solidFill>
                <a:effectLst/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egendEntry>
        <c:idx val="3"/>
        <c:txPr>
          <a:bodyPr/>
          <a:lstStyle/>
          <a:p>
            <a:pPr>
              <a:defRPr sz="1400" b="1" i="0" u="none" strike="noStrike" baseline="0">
                <a:solidFill>
                  <a:schemeClr val="accent4">
                    <a:lumMod val="50000"/>
                  </a:schemeClr>
                </a:solidFill>
                <a:effectLst/>
                <a:latin typeface="Calibri"/>
                <a:ea typeface="Calibri"/>
                <a:cs typeface="Calibri"/>
              </a:defRPr>
            </a:pPr>
            <a:endParaRPr lang="pl-PL"/>
          </a:p>
        </c:txPr>
      </c:legendEntry>
      <c:layout>
        <c:manualLayout>
          <c:xMode val="edge"/>
          <c:yMode val="edge"/>
          <c:x val="3.6162319033588033E-2"/>
          <c:y val="0.89039273760504711"/>
          <c:w val="0.92103422061671458"/>
          <c:h val="8.8588697055069998E-2"/>
        </c:manualLayout>
      </c:layout>
      <c:overlay val="0"/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effectLst/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BE1C4-000D-4EB0-B8BE-8D3D933C802F}" type="doc">
      <dgm:prSet loTypeId="urn:microsoft.com/office/officeart/2009/3/layout/CircleRelationship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D7B6D383-8C78-4AF4-B9BA-210830DD8CFD}">
      <dgm:prSet phldrT="[Tekst]" custT="1"/>
      <dgm:spPr/>
      <dgm:t>
        <a:bodyPr/>
        <a:lstStyle/>
        <a:p>
          <a:r>
            <a:rPr lang="pl-PL" sz="3600" b="1" dirty="0">
              <a:ln>
                <a:solidFill>
                  <a:schemeClr val="bg1"/>
                </a:solidFill>
              </a:ln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1 665 </a:t>
          </a:r>
          <a:br>
            <a: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KONTROLI</a:t>
          </a:r>
          <a:r>
            <a:rPr lang="pl-PL" sz="2400" dirty="0"/>
            <a:t> </a:t>
          </a:r>
        </a:p>
      </dgm:t>
    </dgm:pt>
    <dgm:pt modelId="{34D2FF26-3BA2-45B6-B84B-4B62C2B5C427}" type="parTrans" cxnId="{21607CF5-25E3-4063-8525-D7144B26A730}">
      <dgm:prSet/>
      <dgm:spPr/>
      <dgm:t>
        <a:bodyPr/>
        <a:lstStyle/>
        <a:p>
          <a:endParaRPr lang="pl-PL"/>
        </a:p>
      </dgm:t>
    </dgm:pt>
    <dgm:pt modelId="{9D932C38-5D2B-4FA9-AB77-6637C39BC3DC}" type="sibTrans" cxnId="{21607CF5-25E3-4063-8525-D7144B26A730}">
      <dgm:prSet/>
      <dgm:spPr/>
      <dgm:t>
        <a:bodyPr/>
        <a:lstStyle/>
        <a:p>
          <a:endParaRPr lang="pl-PL"/>
        </a:p>
      </dgm:t>
    </dgm:pt>
    <dgm:pt modelId="{82052788-111D-40D0-A8DA-734D1F3D1F4A}">
      <dgm:prSet phldrT="[Tekst]" custT="1"/>
      <dgm:spPr/>
      <dgm:t>
        <a:bodyPr/>
        <a:lstStyle/>
        <a:p>
          <a:pPr algn="ctr"/>
          <a:r>
            <a:rPr lang="pl-PL" sz="1800" dirty="0"/>
            <a:t>619</a:t>
          </a:r>
          <a:br>
            <a:rPr lang="pl-PL" sz="1800" dirty="0"/>
          </a:br>
          <a:r>
            <a:rPr lang="pl-PL" sz="900" dirty="0"/>
            <a:t>PLANOWYCH </a:t>
          </a:r>
          <a:br>
            <a:rPr lang="pl-PL" sz="900" dirty="0"/>
          </a:br>
          <a:r>
            <a:rPr lang="pl-PL" sz="900" dirty="0"/>
            <a:t>(bez paliw)</a:t>
          </a:r>
          <a:endParaRPr lang="pl-PL" sz="1800" dirty="0"/>
        </a:p>
      </dgm:t>
    </dgm:pt>
    <dgm:pt modelId="{C10AB84C-E745-48A3-97D4-B93004CFC087}" type="parTrans" cxnId="{C4E72A70-FC9A-45AA-9BA1-60AC21C37403}">
      <dgm:prSet/>
      <dgm:spPr/>
      <dgm:t>
        <a:bodyPr/>
        <a:lstStyle/>
        <a:p>
          <a:endParaRPr lang="pl-PL"/>
        </a:p>
      </dgm:t>
    </dgm:pt>
    <dgm:pt modelId="{D7D6BB15-12BD-41C4-BF9E-A6A4CAE4131A}" type="sibTrans" cxnId="{C4E72A70-FC9A-45AA-9BA1-60AC21C37403}">
      <dgm:prSet/>
      <dgm:spPr/>
      <dgm:t>
        <a:bodyPr/>
        <a:lstStyle/>
        <a:p>
          <a:endParaRPr lang="pl-PL"/>
        </a:p>
      </dgm:t>
    </dgm:pt>
    <dgm:pt modelId="{D03EF3F9-6187-4B1C-AC17-BB69A2DF441F}">
      <dgm:prSet phldrT="[Tekst]" custT="1"/>
      <dgm:spPr/>
      <dgm:t>
        <a:bodyPr/>
        <a:lstStyle/>
        <a:p>
          <a:pPr algn="ctr"/>
          <a:r>
            <a:rPr lang="pl-PL" sz="1800" dirty="0"/>
            <a:t>229</a:t>
          </a:r>
          <a:br>
            <a:rPr lang="pl-PL" sz="1800" dirty="0"/>
          </a:br>
          <a:r>
            <a:rPr lang="pl-PL" sz="900" dirty="0"/>
            <a:t>PALIW</a:t>
          </a:r>
          <a:endParaRPr lang="pl-PL" sz="1800" dirty="0"/>
        </a:p>
      </dgm:t>
    </dgm:pt>
    <dgm:pt modelId="{B0CE66B4-A298-4BB9-9F1D-A11CD5270557}" type="parTrans" cxnId="{E7E71666-5582-4508-B860-A03C97A374C9}">
      <dgm:prSet/>
      <dgm:spPr/>
      <dgm:t>
        <a:bodyPr/>
        <a:lstStyle/>
        <a:p>
          <a:endParaRPr lang="pl-PL"/>
        </a:p>
      </dgm:t>
    </dgm:pt>
    <dgm:pt modelId="{F49E62EF-376B-45F0-B9A5-D891B255C832}" type="sibTrans" cxnId="{E7E71666-5582-4508-B860-A03C97A374C9}">
      <dgm:prSet/>
      <dgm:spPr/>
      <dgm:t>
        <a:bodyPr/>
        <a:lstStyle/>
        <a:p>
          <a:endParaRPr lang="pl-PL"/>
        </a:p>
      </dgm:t>
    </dgm:pt>
    <dgm:pt modelId="{28527115-ACC4-450C-846F-C6710C023F9C}">
      <dgm:prSet phldrT="[Tekst]" custT="1"/>
      <dgm:spPr/>
      <dgm:t>
        <a:bodyPr/>
        <a:lstStyle/>
        <a:p>
          <a:r>
            <a:rPr lang="pl-PL" sz="1800" dirty="0"/>
            <a:t>612</a:t>
          </a:r>
          <a:br>
            <a:rPr lang="pl-PL" sz="1100" dirty="0"/>
          </a:br>
          <a:r>
            <a:rPr lang="pl-PL" sz="900" dirty="0"/>
            <a:t>INTERWENCYJNYCH</a:t>
          </a:r>
        </a:p>
      </dgm:t>
    </dgm:pt>
    <dgm:pt modelId="{2F8C0C9E-29EA-4633-BCAA-6E3C69923CB4}" type="parTrans" cxnId="{EC2055ED-7D3C-47ED-BE91-8C3F09E41E71}">
      <dgm:prSet/>
      <dgm:spPr/>
      <dgm:t>
        <a:bodyPr/>
        <a:lstStyle/>
        <a:p>
          <a:endParaRPr lang="pl-PL"/>
        </a:p>
      </dgm:t>
    </dgm:pt>
    <dgm:pt modelId="{1E2E7A0D-C22E-4940-AC11-CB7443AC7C12}" type="sibTrans" cxnId="{EC2055ED-7D3C-47ED-BE91-8C3F09E41E71}">
      <dgm:prSet/>
      <dgm:spPr/>
      <dgm:t>
        <a:bodyPr/>
        <a:lstStyle/>
        <a:p>
          <a:endParaRPr lang="pl-PL"/>
        </a:p>
      </dgm:t>
    </dgm:pt>
    <dgm:pt modelId="{D68694D3-D352-4D81-8197-8C580C7FE921}">
      <dgm:prSet phldrT="[Tekst]" custT="1"/>
      <dgm:spPr/>
      <dgm:t>
        <a:bodyPr/>
        <a:lstStyle/>
        <a:p>
          <a:r>
            <a:rPr lang="pl-PL" sz="1800" dirty="0"/>
            <a:t>205</a:t>
          </a:r>
          <a:br>
            <a:rPr lang="pl-PL" sz="1100" dirty="0"/>
          </a:br>
          <a:r>
            <a:rPr lang="pl-PL" sz="900" dirty="0"/>
            <a:t>PLANOWYCH WŁASNYCH</a:t>
          </a:r>
        </a:p>
      </dgm:t>
    </dgm:pt>
    <dgm:pt modelId="{563D3936-49B4-4F2C-8F69-E725DB1968CF}" type="parTrans" cxnId="{AD41CA6B-C71F-4C2D-A0B9-83117D82054B}">
      <dgm:prSet/>
      <dgm:spPr/>
      <dgm:t>
        <a:bodyPr/>
        <a:lstStyle/>
        <a:p>
          <a:endParaRPr lang="pl-PL"/>
        </a:p>
      </dgm:t>
    </dgm:pt>
    <dgm:pt modelId="{9A823B80-746D-4193-93CC-44ECC6464F3E}" type="sibTrans" cxnId="{AD41CA6B-C71F-4C2D-A0B9-83117D82054B}">
      <dgm:prSet/>
      <dgm:spPr/>
      <dgm:t>
        <a:bodyPr/>
        <a:lstStyle/>
        <a:p>
          <a:endParaRPr lang="pl-PL"/>
        </a:p>
      </dgm:t>
    </dgm:pt>
    <dgm:pt modelId="{C7BE72B7-8DED-4FF7-AF3C-CAAE70E21814}" type="pres">
      <dgm:prSet presAssocID="{BB9BE1C4-000D-4EB0-B8BE-8D3D933C802F}" presName="Name0" presStyleCnt="0">
        <dgm:presLayoutVars>
          <dgm:chMax val="1"/>
          <dgm:chPref val="1"/>
        </dgm:presLayoutVars>
      </dgm:prSet>
      <dgm:spPr/>
    </dgm:pt>
    <dgm:pt modelId="{E54D3898-9F28-45F0-8E4A-BA2EAE2EC0F0}" type="pres">
      <dgm:prSet presAssocID="{D7B6D383-8C78-4AF4-B9BA-210830DD8CFD}" presName="Parent" presStyleLbl="node0" presStyleIdx="0" presStyleCnt="1" custLinFactNeighborX="2710" custLinFactNeighborY="-2423">
        <dgm:presLayoutVars>
          <dgm:chMax val="5"/>
          <dgm:chPref val="5"/>
        </dgm:presLayoutVars>
      </dgm:prSet>
      <dgm:spPr/>
    </dgm:pt>
    <dgm:pt modelId="{F220CA59-172D-49F1-BC8A-26E8A8F44F34}" type="pres">
      <dgm:prSet presAssocID="{D7B6D383-8C78-4AF4-B9BA-210830DD8CFD}" presName="Accent1" presStyleLbl="node1" presStyleIdx="0" presStyleCnt="17"/>
      <dgm:spPr/>
    </dgm:pt>
    <dgm:pt modelId="{B94565D2-06CE-480D-A7AA-7CDEBD77878C}" type="pres">
      <dgm:prSet presAssocID="{D7B6D383-8C78-4AF4-B9BA-210830DD8CFD}" presName="Accent2" presStyleLbl="node1" presStyleIdx="1" presStyleCnt="17" custLinFactY="100000" custLinFactNeighborX="20477" custLinFactNeighborY="198989"/>
      <dgm:spPr/>
    </dgm:pt>
    <dgm:pt modelId="{F4558763-D91B-4BC6-9E52-0CE548F5B0F9}" type="pres">
      <dgm:prSet presAssocID="{D7B6D383-8C78-4AF4-B9BA-210830DD8CFD}" presName="Accent3" presStyleLbl="node1" presStyleIdx="2" presStyleCnt="17"/>
      <dgm:spPr/>
    </dgm:pt>
    <dgm:pt modelId="{3EB8822F-B285-42C5-A21D-198437B43538}" type="pres">
      <dgm:prSet presAssocID="{D7B6D383-8C78-4AF4-B9BA-210830DD8CFD}" presName="Accent4" presStyleLbl="node1" presStyleIdx="3" presStyleCnt="17"/>
      <dgm:spPr/>
    </dgm:pt>
    <dgm:pt modelId="{F52F311F-5B1C-4BD0-93B2-CB0DFE1E8AB9}" type="pres">
      <dgm:prSet presAssocID="{D7B6D383-8C78-4AF4-B9BA-210830DD8CFD}" presName="Accent5" presStyleLbl="node1" presStyleIdx="4" presStyleCnt="17"/>
      <dgm:spPr/>
    </dgm:pt>
    <dgm:pt modelId="{1D66B9DD-273C-4EDC-A084-111543AB7CA8}" type="pres">
      <dgm:prSet presAssocID="{D7B6D383-8C78-4AF4-B9BA-210830DD8CFD}" presName="Accent6" presStyleLbl="node1" presStyleIdx="5" presStyleCnt="17"/>
      <dgm:spPr/>
    </dgm:pt>
    <dgm:pt modelId="{0CB28AC3-4C44-4EA1-ADC6-8023D9BB781C}" type="pres">
      <dgm:prSet presAssocID="{82052788-111D-40D0-A8DA-734D1F3D1F4A}" presName="Child1" presStyleLbl="node1" presStyleIdx="6" presStyleCnt="17" custScaleX="116585" custScaleY="116585">
        <dgm:presLayoutVars>
          <dgm:chMax val="0"/>
          <dgm:chPref val="0"/>
        </dgm:presLayoutVars>
      </dgm:prSet>
      <dgm:spPr/>
    </dgm:pt>
    <dgm:pt modelId="{4E5BD692-A787-43E0-B024-A0D2EB81C18E}" type="pres">
      <dgm:prSet presAssocID="{82052788-111D-40D0-A8DA-734D1F3D1F4A}" presName="Accent7" presStyleCnt="0"/>
      <dgm:spPr/>
    </dgm:pt>
    <dgm:pt modelId="{4D362E2F-0EEF-4337-AF1E-47DCF90AC6BF}" type="pres">
      <dgm:prSet presAssocID="{82052788-111D-40D0-A8DA-734D1F3D1F4A}" presName="AccentHold1" presStyleLbl="node1" presStyleIdx="7" presStyleCnt="17"/>
      <dgm:spPr/>
    </dgm:pt>
    <dgm:pt modelId="{C3A3F0E0-3AF5-45F6-9495-EFDC5C2EA71F}" type="pres">
      <dgm:prSet presAssocID="{82052788-111D-40D0-A8DA-734D1F3D1F4A}" presName="Accent8" presStyleCnt="0"/>
      <dgm:spPr/>
    </dgm:pt>
    <dgm:pt modelId="{5DD86A6F-DB93-49C5-880A-5956F2D8C338}" type="pres">
      <dgm:prSet presAssocID="{82052788-111D-40D0-A8DA-734D1F3D1F4A}" presName="AccentHold2" presStyleLbl="node1" presStyleIdx="8" presStyleCnt="17"/>
      <dgm:spPr>
        <a:solidFill>
          <a:schemeClr val="accent3"/>
        </a:solidFill>
      </dgm:spPr>
    </dgm:pt>
    <dgm:pt modelId="{EB671AE3-7BD9-43AF-A503-5E501A9F447E}" type="pres">
      <dgm:prSet presAssocID="{D03EF3F9-6187-4B1C-AC17-BB69A2DF441F}" presName="Child2" presStyleLbl="node1" presStyleIdx="9" presStyleCnt="17" custScaleX="111968" custScaleY="111967" custLinFactNeighborX="-84400" custLinFactNeighborY="-29029">
        <dgm:presLayoutVars>
          <dgm:chMax val="0"/>
          <dgm:chPref val="0"/>
        </dgm:presLayoutVars>
      </dgm:prSet>
      <dgm:spPr/>
    </dgm:pt>
    <dgm:pt modelId="{B6E798F5-F912-4C27-8D82-7498D1D04FD1}" type="pres">
      <dgm:prSet presAssocID="{D03EF3F9-6187-4B1C-AC17-BB69A2DF441F}" presName="Accent9" presStyleCnt="0"/>
      <dgm:spPr/>
    </dgm:pt>
    <dgm:pt modelId="{114AF292-A250-4990-94C7-46ACE07E0052}" type="pres">
      <dgm:prSet presAssocID="{D03EF3F9-6187-4B1C-AC17-BB69A2DF441F}" presName="AccentHold1" presStyleLbl="node1" presStyleIdx="10" presStyleCnt="17"/>
      <dgm:spPr/>
    </dgm:pt>
    <dgm:pt modelId="{9045D14D-96A1-40C5-8D16-36A1187EDA00}" type="pres">
      <dgm:prSet presAssocID="{D03EF3F9-6187-4B1C-AC17-BB69A2DF441F}" presName="Accent10" presStyleCnt="0"/>
      <dgm:spPr/>
    </dgm:pt>
    <dgm:pt modelId="{E44F707A-A6F5-4468-96B8-6A5E4BCA9C63}" type="pres">
      <dgm:prSet presAssocID="{D03EF3F9-6187-4B1C-AC17-BB69A2DF441F}" presName="AccentHold2" presStyleLbl="node1" presStyleIdx="11" presStyleCnt="17"/>
      <dgm:spPr/>
    </dgm:pt>
    <dgm:pt modelId="{DDB40BA2-241A-49A0-81CB-05534FDE7CDE}" type="pres">
      <dgm:prSet presAssocID="{D03EF3F9-6187-4B1C-AC17-BB69A2DF441F}" presName="Accent11" presStyleCnt="0"/>
      <dgm:spPr/>
    </dgm:pt>
    <dgm:pt modelId="{3DF0F917-8B9D-44B3-99F8-498A2314E2F2}" type="pres">
      <dgm:prSet presAssocID="{D03EF3F9-6187-4B1C-AC17-BB69A2DF441F}" presName="AccentHold3" presStyleLbl="node1" presStyleIdx="12" presStyleCnt="17"/>
      <dgm:spPr/>
    </dgm:pt>
    <dgm:pt modelId="{B392B631-9CAB-42DF-A788-26DB013CC329}" type="pres">
      <dgm:prSet presAssocID="{D68694D3-D352-4D81-8197-8C580C7FE921}" presName="Child3" presStyleLbl="node1" presStyleIdx="13" presStyleCnt="17" custScaleX="109451" custScaleY="107115" custLinFactX="-25716" custLinFactNeighborX="-100000" custLinFactNeighborY="-2708">
        <dgm:presLayoutVars>
          <dgm:chMax val="0"/>
          <dgm:chPref val="0"/>
        </dgm:presLayoutVars>
      </dgm:prSet>
      <dgm:spPr/>
    </dgm:pt>
    <dgm:pt modelId="{147D221A-06FA-4AAA-B559-022AD201CC4B}" type="pres">
      <dgm:prSet presAssocID="{D68694D3-D352-4D81-8197-8C580C7FE921}" presName="Accent12" presStyleCnt="0"/>
      <dgm:spPr/>
    </dgm:pt>
    <dgm:pt modelId="{EE07BB4E-1873-496C-B26C-AECAC6058073}" type="pres">
      <dgm:prSet presAssocID="{D68694D3-D352-4D81-8197-8C580C7FE921}" presName="AccentHold1" presStyleLbl="node1" presStyleIdx="14" presStyleCnt="17"/>
      <dgm:spPr/>
    </dgm:pt>
    <dgm:pt modelId="{92549797-BD93-4E97-9C9C-9FC1C8D3593B}" type="pres">
      <dgm:prSet presAssocID="{28527115-ACC4-450C-846F-C6710C023F9C}" presName="Child4" presStyleLbl="node1" presStyleIdx="15" presStyleCnt="17" custScaleX="112423" custScaleY="112363" custLinFactNeighborX="-31204" custLinFactNeighborY="-61731">
        <dgm:presLayoutVars>
          <dgm:chMax val="0"/>
          <dgm:chPref val="0"/>
        </dgm:presLayoutVars>
      </dgm:prSet>
      <dgm:spPr/>
    </dgm:pt>
    <dgm:pt modelId="{E0A79E1C-B768-4325-8C94-21915B69AC47}" type="pres">
      <dgm:prSet presAssocID="{28527115-ACC4-450C-846F-C6710C023F9C}" presName="Accent13" presStyleCnt="0"/>
      <dgm:spPr/>
    </dgm:pt>
    <dgm:pt modelId="{EEA9A3D4-4BDB-4C8E-BE7C-77073B23A0EF}" type="pres">
      <dgm:prSet presAssocID="{28527115-ACC4-450C-846F-C6710C023F9C}" presName="AccentHold1" presStyleLbl="node1" presStyleIdx="16" presStyleCnt="17"/>
      <dgm:spPr/>
    </dgm:pt>
  </dgm:ptLst>
  <dgm:cxnLst>
    <dgm:cxn modelId="{48E69523-B996-45E3-9266-D1C350E66DF2}" type="presOf" srcId="{D03EF3F9-6187-4B1C-AC17-BB69A2DF441F}" destId="{EB671AE3-7BD9-43AF-A503-5E501A9F447E}" srcOrd="0" destOrd="0" presId="urn:microsoft.com/office/officeart/2009/3/layout/CircleRelationship"/>
    <dgm:cxn modelId="{A9152B2A-EDDD-45EF-AF95-26CE3F020ECC}" type="presOf" srcId="{82052788-111D-40D0-A8DA-734D1F3D1F4A}" destId="{0CB28AC3-4C44-4EA1-ADC6-8023D9BB781C}" srcOrd="0" destOrd="0" presId="urn:microsoft.com/office/officeart/2009/3/layout/CircleRelationship"/>
    <dgm:cxn modelId="{A7D9465C-6200-4161-88F2-18CC53BC9547}" type="presOf" srcId="{D7B6D383-8C78-4AF4-B9BA-210830DD8CFD}" destId="{E54D3898-9F28-45F0-8E4A-BA2EAE2EC0F0}" srcOrd="0" destOrd="0" presId="urn:microsoft.com/office/officeart/2009/3/layout/CircleRelationship"/>
    <dgm:cxn modelId="{8374A543-A029-494B-ADAF-609372A3A8AD}" type="presOf" srcId="{D68694D3-D352-4D81-8197-8C580C7FE921}" destId="{B392B631-9CAB-42DF-A788-26DB013CC329}" srcOrd="0" destOrd="0" presId="urn:microsoft.com/office/officeart/2009/3/layout/CircleRelationship"/>
    <dgm:cxn modelId="{E7E71666-5582-4508-B860-A03C97A374C9}" srcId="{D7B6D383-8C78-4AF4-B9BA-210830DD8CFD}" destId="{D03EF3F9-6187-4B1C-AC17-BB69A2DF441F}" srcOrd="1" destOrd="0" parTransId="{B0CE66B4-A298-4BB9-9F1D-A11CD5270557}" sibTransId="{F49E62EF-376B-45F0-B9A5-D891B255C832}"/>
    <dgm:cxn modelId="{AD41CA6B-C71F-4C2D-A0B9-83117D82054B}" srcId="{D7B6D383-8C78-4AF4-B9BA-210830DD8CFD}" destId="{D68694D3-D352-4D81-8197-8C580C7FE921}" srcOrd="2" destOrd="0" parTransId="{563D3936-49B4-4F2C-8F69-E725DB1968CF}" sibTransId="{9A823B80-746D-4193-93CC-44ECC6464F3E}"/>
    <dgm:cxn modelId="{C4E72A70-FC9A-45AA-9BA1-60AC21C37403}" srcId="{D7B6D383-8C78-4AF4-B9BA-210830DD8CFD}" destId="{82052788-111D-40D0-A8DA-734D1F3D1F4A}" srcOrd="0" destOrd="0" parTransId="{C10AB84C-E745-48A3-97D4-B93004CFC087}" sibTransId="{D7D6BB15-12BD-41C4-BF9E-A6A4CAE4131A}"/>
    <dgm:cxn modelId="{1D02C474-DC42-4BA5-AFAF-E07454C856A1}" type="presOf" srcId="{28527115-ACC4-450C-846F-C6710C023F9C}" destId="{92549797-BD93-4E97-9C9C-9FC1C8D3593B}" srcOrd="0" destOrd="0" presId="urn:microsoft.com/office/officeart/2009/3/layout/CircleRelationship"/>
    <dgm:cxn modelId="{70B0029B-C1F7-4FB2-BEC2-E3F54F6064C0}" type="presOf" srcId="{BB9BE1C4-000D-4EB0-B8BE-8D3D933C802F}" destId="{C7BE72B7-8DED-4FF7-AF3C-CAAE70E21814}" srcOrd="0" destOrd="0" presId="urn:microsoft.com/office/officeart/2009/3/layout/CircleRelationship"/>
    <dgm:cxn modelId="{EC2055ED-7D3C-47ED-BE91-8C3F09E41E71}" srcId="{D7B6D383-8C78-4AF4-B9BA-210830DD8CFD}" destId="{28527115-ACC4-450C-846F-C6710C023F9C}" srcOrd="3" destOrd="0" parTransId="{2F8C0C9E-29EA-4633-BCAA-6E3C69923CB4}" sibTransId="{1E2E7A0D-C22E-4940-AC11-CB7443AC7C12}"/>
    <dgm:cxn modelId="{21607CF5-25E3-4063-8525-D7144B26A730}" srcId="{BB9BE1C4-000D-4EB0-B8BE-8D3D933C802F}" destId="{D7B6D383-8C78-4AF4-B9BA-210830DD8CFD}" srcOrd="0" destOrd="0" parTransId="{34D2FF26-3BA2-45B6-B84B-4B62C2B5C427}" sibTransId="{9D932C38-5D2B-4FA9-AB77-6637C39BC3DC}"/>
    <dgm:cxn modelId="{A891F1B9-E27D-4173-8BC4-A025A08DE614}" type="presParOf" srcId="{C7BE72B7-8DED-4FF7-AF3C-CAAE70E21814}" destId="{E54D3898-9F28-45F0-8E4A-BA2EAE2EC0F0}" srcOrd="0" destOrd="0" presId="urn:microsoft.com/office/officeart/2009/3/layout/CircleRelationship"/>
    <dgm:cxn modelId="{1972B46B-CA16-4346-BC18-F7552AFE5328}" type="presParOf" srcId="{C7BE72B7-8DED-4FF7-AF3C-CAAE70E21814}" destId="{F220CA59-172D-49F1-BC8A-26E8A8F44F34}" srcOrd="1" destOrd="0" presId="urn:microsoft.com/office/officeart/2009/3/layout/CircleRelationship"/>
    <dgm:cxn modelId="{8B5A2146-E86C-4438-9BFB-E59A56730796}" type="presParOf" srcId="{C7BE72B7-8DED-4FF7-AF3C-CAAE70E21814}" destId="{B94565D2-06CE-480D-A7AA-7CDEBD77878C}" srcOrd="2" destOrd="0" presId="urn:microsoft.com/office/officeart/2009/3/layout/CircleRelationship"/>
    <dgm:cxn modelId="{C8B5195E-E7E4-44EE-8934-D7F1507B75F9}" type="presParOf" srcId="{C7BE72B7-8DED-4FF7-AF3C-CAAE70E21814}" destId="{F4558763-D91B-4BC6-9E52-0CE548F5B0F9}" srcOrd="3" destOrd="0" presId="urn:microsoft.com/office/officeart/2009/3/layout/CircleRelationship"/>
    <dgm:cxn modelId="{96241B53-A4BA-4FFD-B7D3-41384D0BE205}" type="presParOf" srcId="{C7BE72B7-8DED-4FF7-AF3C-CAAE70E21814}" destId="{3EB8822F-B285-42C5-A21D-198437B43538}" srcOrd="4" destOrd="0" presId="urn:microsoft.com/office/officeart/2009/3/layout/CircleRelationship"/>
    <dgm:cxn modelId="{67D26A7E-D865-4D2E-BBD0-AC39AE40B906}" type="presParOf" srcId="{C7BE72B7-8DED-4FF7-AF3C-CAAE70E21814}" destId="{F52F311F-5B1C-4BD0-93B2-CB0DFE1E8AB9}" srcOrd="5" destOrd="0" presId="urn:microsoft.com/office/officeart/2009/3/layout/CircleRelationship"/>
    <dgm:cxn modelId="{DC2B8D51-2AF6-45D9-947C-A55B8D72B0BE}" type="presParOf" srcId="{C7BE72B7-8DED-4FF7-AF3C-CAAE70E21814}" destId="{1D66B9DD-273C-4EDC-A084-111543AB7CA8}" srcOrd="6" destOrd="0" presId="urn:microsoft.com/office/officeart/2009/3/layout/CircleRelationship"/>
    <dgm:cxn modelId="{BF37CBB7-9B00-493B-B65C-323F4A9AC4E8}" type="presParOf" srcId="{C7BE72B7-8DED-4FF7-AF3C-CAAE70E21814}" destId="{0CB28AC3-4C44-4EA1-ADC6-8023D9BB781C}" srcOrd="7" destOrd="0" presId="urn:microsoft.com/office/officeart/2009/3/layout/CircleRelationship"/>
    <dgm:cxn modelId="{52C8EF4B-31AE-43A3-89BA-E70E658A5C0F}" type="presParOf" srcId="{C7BE72B7-8DED-4FF7-AF3C-CAAE70E21814}" destId="{4E5BD692-A787-43E0-B024-A0D2EB81C18E}" srcOrd="8" destOrd="0" presId="urn:microsoft.com/office/officeart/2009/3/layout/CircleRelationship"/>
    <dgm:cxn modelId="{5A05D6D7-843D-4D3E-8C3D-D28ECA5400EF}" type="presParOf" srcId="{4E5BD692-A787-43E0-B024-A0D2EB81C18E}" destId="{4D362E2F-0EEF-4337-AF1E-47DCF90AC6BF}" srcOrd="0" destOrd="0" presId="urn:microsoft.com/office/officeart/2009/3/layout/CircleRelationship"/>
    <dgm:cxn modelId="{E93AA1A1-0A9E-41BE-997A-B7A64DF25810}" type="presParOf" srcId="{C7BE72B7-8DED-4FF7-AF3C-CAAE70E21814}" destId="{C3A3F0E0-3AF5-45F6-9495-EFDC5C2EA71F}" srcOrd="9" destOrd="0" presId="urn:microsoft.com/office/officeart/2009/3/layout/CircleRelationship"/>
    <dgm:cxn modelId="{135CEBB7-E02C-4839-9472-B85AF44AE1A4}" type="presParOf" srcId="{C3A3F0E0-3AF5-45F6-9495-EFDC5C2EA71F}" destId="{5DD86A6F-DB93-49C5-880A-5956F2D8C338}" srcOrd="0" destOrd="0" presId="urn:microsoft.com/office/officeart/2009/3/layout/CircleRelationship"/>
    <dgm:cxn modelId="{96D15D1A-F3DC-4123-B536-293123CDDCC1}" type="presParOf" srcId="{C7BE72B7-8DED-4FF7-AF3C-CAAE70E21814}" destId="{EB671AE3-7BD9-43AF-A503-5E501A9F447E}" srcOrd="10" destOrd="0" presId="urn:microsoft.com/office/officeart/2009/3/layout/CircleRelationship"/>
    <dgm:cxn modelId="{E8C1575A-E373-4A7E-AE19-0946F18BB2D1}" type="presParOf" srcId="{C7BE72B7-8DED-4FF7-AF3C-CAAE70E21814}" destId="{B6E798F5-F912-4C27-8D82-7498D1D04FD1}" srcOrd="11" destOrd="0" presId="urn:microsoft.com/office/officeart/2009/3/layout/CircleRelationship"/>
    <dgm:cxn modelId="{99C9DC8D-1135-41B0-B36C-223254390ED3}" type="presParOf" srcId="{B6E798F5-F912-4C27-8D82-7498D1D04FD1}" destId="{114AF292-A250-4990-94C7-46ACE07E0052}" srcOrd="0" destOrd="0" presId="urn:microsoft.com/office/officeart/2009/3/layout/CircleRelationship"/>
    <dgm:cxn modelId="{09411CD5-9CFD-4054-83B6-8DB82486474E}" type="presParOf" srcId="{C7BE72B7-8DED-4FF7-AF3C-CAAE70E21814}" destId="{9045D14D-96A1-40C5-8D16-36A1187EDA00}" srcOrd="12" destOrd="0" presId="urn:microsoft.com/office/officeart/2009/3/layout/CircleRelationship"/>
    <dgm:cxn modelId="{328E2AF8-9F04-49B9-B90E-6773E9201F19}" type="presParOf" srcId="{9045D14D-96A1-40C5-8D16-36A1187EDA00}" destId="{E44F707A-A6F5-4468-96B8-6A5E4BCA9C63}" srcOrd="0" destOrd="0" presId="urn:microsoft.com/office/officeart/2009/3/layout/CircleRelationship"/>
    <dgm:cxn modelId="{05BED79B-CE79-4FF3-A2C0-FF8F663B5D1B}" type="presParOf" srcId="{C7BE72B7-8DED-4FF7-AF3C-CAAE70E21814}" destId="{DDB40BA2-241A-49A0-81CB-05534FDE7CDE}" srcOrd="13" destOrd="0" presId="urn:microsoft.com/office/officeart/2009/3/layout/CircleRelationship"/>
    <dgm:cxn modelId="{04235972-2CEF-4937-A97C-1E1764030564}" type="presParOf" srcId="{DDB40BA2-241A-49A0-81CB-05534FDE7CDE}" destId="{3DF0F917-8B9D-44B3-99F8-498A2314E2F2}" srcOrd="0" destOrd="0" presId="urn:microsoft.com/office/officeart/2009/3/layout/CircleRelationship"/>
    <dgm:cxn modelId="{38AB8D2A-7B3F-477E-85E6-1636F142261D}" type="presParOf" srcId="{C7BE72B7-8DED-4FF7-AF3C-CAAE70E21814}" destId="{B392B631-9CAB-42DF-A788-26DB013CC329}" srcOrd="14" destOrd="0" presId="urn:microsoft.com/office/officeart/2009/3/layout/CircleRelationship"/>
    <dgm:cxn modelId="{8D632AD9-E372-4D2E-83D6-228E62825E06}" type="presParOf" srcId="{C7BE72B7-8DED-4FF7-AF3C-CAAE70E21814}" destId="{147D221A-06FA-4AAA-B559-022AD201CC4B}" srcOrd="15" destOrd="0" presId="urn:microsoft.com/office/officeart/2009/3/layout/CircleRelationship"/>
    <dgm:cxn modelId="{15C11864-6248-4933-A0CA-07092D30A745}" type="presParOf" srcId="{147D221A-06FA-4AAA-B559-022AD201CC4B}" destId="{EE07BB4E-1873-496C-B26C-AECAC6058073}" srcOrd="0" destOrd="0" presId="urn:microsoft.com/office/officeart/2009/3/layout/CircleRelationship"/>
    <dgm:cxn modelId="{787ADB2F-5641-48EB-AE88-E2A080E53791}" type="presParOf" srcId="{C7BE72B7-8DED-4FF7-AF3C-CAAE70E21814}" destId="{92549797-BD93-4E97-9C9C-9FC1C8D3593B}" srcOrd="16" destOrd="0" presId="urn:microsoft.com/office/officeart/2009/3/layout/CircleRelationship"/>
    <dgm:cxn modelId="{3731DC95-541D-453B-98D4-0BC1BC515102}" type="presParOf" srcId="{C7BE72B7-8DED-4FF7-AF3C-CAAE70E21814}" destId="{E0A79E1C-B768-4325-8C94-21915B69AC47}" srcOrd="17" destOrd="0" presId="urn:microsoft.com/office/officeart/2009/3/layout/CircleRelationship"/>
    <dgm:cxn modelId="{49443104-27DF-4A7A-BDFC-7B3483CD518A}" type="presParOf" srcId="{E0A79E1C-B768-4325-8C94-21915B69AC47}" destId="{EEA9A3D4-4BDB-4C8E-BE7C-77073B23A0EF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D08624-B391-4097-9AD2-7283AE10B8F3}" type="doc">
      <dgm:prSet loTypeId="urn:microsoft.com/office/officeart/2008/layout/LinedList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1DF20DF5-7800-49F8-8357-8318A477B2AE}">
      <dgm:prSet phldrT="[Tekst]" custT="1"/>
      <dgm:spPr/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/>
        </a:p>
        <a:p>
          <a:pPr marL="0" lvl="0" algn="l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  <a:t>Kontrola wyrobów</a:t>
          </a:r>
          <a:b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</a:br>
          <a: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  <a:t>pod względem zawartości niektórych substancji chemicznych </a:t>
          </a:r>
        </a:p>
      </dgm:t>
    </dgm:pt>
    <dgm:pt modelId="{B2A37950-A47C-4AC6-BCDC-9A162A238EB2}" type="parTrans" cxnId="{042E69D4-4787-4A25-AAC6-B87D717AD0F8}">
      <dgm:prSet/>
      <dgm:spPr/>
      <dgm:t>
        <a:bodyPr/>
        <a:lstStyle/>
        <a:p>
          <a:endParaRPr lang="pl-PL"/>
        </a:p>
      </dgm:t>
    </dgm:pt>
    <dgm:pt modelId="{FED77144-B5E7-4122-A982-27B7282B03D2}" type="sibTrans" cxnId="{042E69D4-4787-4A25-AAC6-B87D717AD0F8}">
      <dgm:prSet/>
      <dgm:spPr/>
      <dgm:t>
        <a:bodyPr/>
        <a:lstStyle/>
        <a:p>
          <a:endParaRPr lang="pl-PL"/>
        </a:p>
      </dgm:t>
    </dgm:pt>
    <dgm:pt modelId="{DD909E70-4533-4680-BDB0-17A67134F2F4}">
      <dgm:prSet custT="1"/>
      <dgm:spPr/>
      <dgm:t>
        <a:bodyPr/>
        <a:lstStyle/>
        <a:p>
          <a:pPr algn="ctr"/>
          <a:endParaRPr lang="pl-PL" altLang="pl-PL" sz="1800" b="1" dirty="0">
            <a:solidFill>
              <a:srgbClr val="000000"/>
            </a:solidFill>
            <a:ea typeface="Times New Roman" panose="02020603050405020304" pitchFamily="18" charset="0"/>
            <a:cs typeface="Arial" panose="020B0604020202020204" pitchFamily="34" charset="0"/>
          </a:endParaRPr>
        </a:p>
        <a:p>
          <a:pPr algn="ctr"/>
          <a:r>
            <a:rPr lang="pl-PL" altLang="pl-PL" sz="18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rPr>
            <a:t>Zbadano 19 - </a:t>
          </a:r>
          <a:r>
            <a:rPr lang="pl-PL" altLang="pl-PL" sz="1800" b="1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rPr>
            <a:t>zakwestionowano 1</a:t>
          </a:r>
          <a:endParaRPr lang="pl-PL" altLang="pl-PL" sz="1800" b="1" dirty="0">
            <a:solidFill>
              <a:srgbClr val="000000"/>
            </a:solidFill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445E105C-FD9D-42A1-874D-2BE86D8CB6DD}" type="parTrans" cxnId="{273EE59C-8419-4C53-8161-B9A41A8F26A2}">
      <dgm:prSet/>
      <dgm:spPr/>
      <dgm:t>
        <a:bodyPr/>
        <a:lstStyle/>
        <a:p>
          <a:endParaRPr lang="pl-PL"/>
        </a:p>
      </dgm:t>
    </dgm:pt>
    <dgm:pt modelId="{A9E95FFD-51C2-4E64-9343-B3B611E4C039}" type="sibTrans" cxnId="{273EE59C-8419-4C53-8161-B9A41A8F26A2}">
      <dgm:prSet/>
      <dgm:spPr/>
      <dgm:t>
        <a:bodyPr/>
        <a:lstStyle/>
        <a:p>
          <a:endParaRPr lang="pl-PL"/>
        </a:p>
      </dgm:t>
    </dgm:pt>
    <dgm:pt modelId="{0CAB0865-5CBD-4255-8812-BEF75090B214}">
      <dgm:prSet custT="1"/>
      <dgm:spPr/>
      <dgm:t>
        <a:bodyPr/>
        <a:lstStyle/>
        <a:p>
          <a:pPr algn="ctr"/>
          <a:r>
            <a:rPr lang="pl-PL" altLang="pl-PL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rPr>
            <a:t>W wyniku badań laboratoryjnych zakwestionowano:</a:t>
          </a:r>
        </a:p>
        <a:p>
          <a:pPr algn="ctr"/>
          <a:r>
            <a:rPr lang="pl-PL" sz="1600" b="1" u="none" dirty="0">
              <a:latin typeface="+mj-lt"/>
            </a:rPr>
            <a:t>półbuty damskie</a:t>
          </a:r>
        </a:p>
        <a:p>
          <a:pPr algn="ctr"/>
          <a:r>
            <a:rPr lang="pl-PL" sz="1600" dirty="0">
              <a:latin typeface="+mj-lt"/>
            </a:rPr>
            <a:t>z uwagi na </a:t>
          </a:r>
          <a:r>
            <a:rPr lang="pl-PL" sz="1600" dirty="0"/>
            <a:t>przekroczenie zawartości chromu (VI) w skórzanych wkładkach</a:t>
          </a:r>
          <a:endParaRPr lang="pl-PL" sz="1600" dirty="0">
            <a:latin typeface="+mj-lt"/>
          </a:endParaRPr>
        </a:p>
        <a:p>
          <a:pPr algn="ctr"/>
          <a:endParaRPr lang="pl-PL" altLang="pl-PL" sz="1600" b="1" dirty="0">
            <a:latin typeface="+mj-lt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6374459C-4E98-4CF6-9767-64DEB78F3426}" type="parTrans" cxnId="{7339232A-4F54-4496-A3FE-E35CC57539CA}">
      <dgm:prSet/>
      <dgm:spPr/>
      <dgm:t>
        <a:bodyPr/>
        <a:lstStyle/>
        <a:p>
          <a:endParaRPr lang="pl-PL"/>
        </a:p>
      </dgm:t>
    </dgm:pt>
    <dgm:pt modelId="{0C2605E3-4DBB-438E-8EE7-6449AE7064D8}" type="sibTrans" cxnId="{7339232A-4F54-4496-A3FE-E35CC57539CA}">
      <dgm:prSet/>
      <dgm:spPr/>
      <dgm:t>
        <a:bodyPr/>
        <a:lstStyle/>
        <a:p>
          <a:endParaRPr lang="pl-PL"/>
        </a:p>
      </dgm:t>
    </dgm:pt>
    <dgm:pt modelId="{FA633ACF-2CBB-4507-8171-0CA44B7FCC37}">
      <dgm:prSet custT="1"/>
      <dgm:spPr/>
      <dgm:t>
        <a:bodyPr/>
        <a:lstStyle/>
        <a:p>
          <a:pPr algn="ctr"/>
          <a:endParaRPr lang="pl-PL" altLang="pl-PL" sz="1600" b="1" dirty="0">
            <a:ea typeface="Times New Roman" panose="02020603050405020304" pitchFamily="18" charset="0"/>
            <a:cs typeface="Arial" panose="020B0604020202020204" pitchFamily="34" charset="0"/>
          </a:endParaRPr>
        </a:p>
        <a:p>
          <a:pPr algn="ctr"/>
          <a:r>
            <a:rPr lang="pl-PL" altLang="pl-PL" sz="1600" b="1" dirty="0">
              <a:ea typeface="Times New Roman" panose="02020603050405020304" pitchFamily="18" charset="0"/>
              <a:cs typeface="Arial" panose="020B0604020202020204" pitchFamily="34" charset="0"/>
            </a:rPr>
            <a:t>Badania zostały wykonane w Łódzkim Laboratorium Urzędu Ochrony Konkurencji </a:t>
          </a:r>
          <a:br>
            <a:rPr lang="pl-PL" altLang="pl-PL" sz="1600" b="1" dirty="0">
              <a:ea typeface="Times New Roman" panose="02020603050405020304" pitchFamily="18" charset="0"/>
              <a:cs typeface="Arial" panose="020B0604020202020204" pitchFamily="34" charset="0"/>
            </a:rPr>
          </a:br>
          <a:r>
            <a:rPr lang="pl-PL" altLang="pl-PL" sz="1600" b="1" dirty="0">
              <a:ea typeface="Times New Roman" panose="02020603050405020304" pitchFamily="18" charset="0"/>
              <a:cs typeface="Arial" panose="020B0604020202020204" pitchFamily="34" charset="0"/>
            </a:rPr>
            <a:t>i Konsumentów, który poniósł ich koszty. </a:t>
          </a:r>
        </a:p>
      </dgm:t>
    </dgm:pt>
    <dgm:pt modelId="{6308FE8A-8AA4-4CD2-80A1-CC31DEFCBDF4}" type="parTrans" cxnId="{B43DFA5E-9F43-4019-A7B6-742B6B4D901E}">
      <dgm:prSet/>
      <dgm:spPr/>
      <dgm:t>
        <a:bodyPr/>
        <a:lstStyle/>
        <a:p>
          <a:endParaRPr lang="pl-PL"/>
        </a:p>
      </dgm:t>
    </dgm:pt>
    <dgm:pt modelId="{7D95FB81-07A0-4B1A-9012-057784D4E798}" type="sibTrans" cxnId="{B43DFA5E-9F43-4019-A7B6-742B6B4D901E}">
      <dgm:prSet/>
      <dgm:spPr/>
      <dgm:t>
        <a:bodyPr/>
        <a:lstStyle/>
        <a:p>
          <a:endParaRPr lang="pl-PL"/>
        </a:p>
      </dgm:t>
    </dgm:pt>
    <dgm:pt modelId="{C67CD5CD-AE51-42F8-B01D-127B9BC19383}" type="pres">
      <dgm:prSet presAssocID="{89D08624-B391-4097-9AD2-7283AE10B8F3}" presName="vert0" presStyleCnt="0">
        <dgm:presLayoutVars>
          <dgm:dir/>
          <dgm:animOne val="branch"/>
          <dgm:animLvl val="lvl"/>
        </dgm:presLayoutVars>
      </dgm:prSet>
      <dgm:spPr/>
    </dgm:pt>
    <dgm:pt modelId="{8947A0DB-3DA2-4FE2-A5E0-C7240E909E67}" type="pres">
      <dgm:prSet presAssocID="{1DF20DF5-7800-49F8-8357-8318A477B2AE}" presName="thickLine" presStyleLbl="alignNode1" presStyleIdx="0" presStyleCnt="1"/>
      <dgm:spPr/>
    </dgm:pt>
    <dgm:pt modelId="{735FC56A-EFED-4B9C-BD0A-8F638EA03801}" type="pres">
      <dgm:prSet presAssocID="{1DF20DF5-7800-49F8-8357-8318A477B2AE}" presName="horz1" presStyleCnt="0"/>
      <dgm:spPr/>
    </dgm:pt>
    <dgm:pt modelId="{084D2A4D-3F9D-474C-9FED-18088CB8968F}" type="pres">
      <dgm:prSet presAssocID="{1DF20DF5-7800-49F8-8357-8318A477B2AE}" presName="tx1" presStyleLbl="revTx" presStyleIdx="0" presStyleCnt="4" custScaleX="185184" custScaleY="20003"/>
      <dgm:spPr/>
    </dgm:pt>
    <dgm:pt modelId="{3D7F87D4-1ADF-47A2-8673-6B3031B981C1}" type="pres">
      <dgm:prSet presAssocID="{1DF20DF5-7800-49F8-8357-8318A477B2AE}" presName="vert1" presStyleCnt="0"/>
      <dgm:spPr/>
    </dgm:pt>
    <dgm:pt modelId="{6B6F433A-D251-4A90-A9E1-5440EF624BA3}" type="pres">
      <dgm:prSet presAssocID="{DD909E70-4533-4680-BDB0-17A67134F2F4}" presName="vertSpace2a" presStyleCnt="0"/>
      <dgm:spPr/>
    </dgm:pt>
    <dgm:pt modelId="{5D50C2E5-6FDC-4C18-9231-022704FF407D}" type="pres">
      <dgm:prSet presAssocID="{DD909E70-4533-4680-BDB0-17A67134F2F4}" presName="horz2" presStyleCnt="0"/>
      <dgm:spPr/>
    </dgm:pt>
    <dgm:pt modelId="{DAEB2251-DBC9-4B95-AD42-4E120C561FB1}" type="pres">
      <dgm:prSet presAssocID="{DD909E70-4533-4680-BDB0-17A67134F2F4}" presName="horzSpace2" presStyleCnt="0"/>
      <dgm:spPr/>
    </dgm:pt>
    <dgm:pt modelId="{C5493D71-0D4B-46CE-88B7-E570B19C1CFE}" type="pres">
      <dgm:prSet presAssocID="{DD909E70-4533-4680-BDB0-17A67134F2F4}" presName="tx2" presStyleLbl="revTx" presStyleIdx="1" presStyleCnt="4"/>
      <dgm:spPr/>
    </dgm:pt>
    <dgm:pt modelId="{99199054-F34B-4D4F-B3A3-7D9E6330228D}" type="pres">
      <dgm:prSet presAssocID="{DD909E70-4533-4680-BDB0-17A67134F2F4}" presName="vert2" presStyleCnt="0"/>
      <dgm:spPr/>
    </dgm:pt>
    <dgm:pt modelId="{426A8E0B-1D8D-471B-A4A5-CA3F82F1E053}" type="pres">
      <dgm:prSet presAssocID="{DD909E70-4533-4680-BDB0-17A67134F2F4}" presName="thinLine2b" presStyleLbl="callout" presStyleIdx="0" presStyleCnt="3" custLinFactY="-500000" custLinFactNeighborX="991" custLinFactNeighborY="-588116"/>
      <dgm:spPr/>
    </dgm:pt>
    <dgm:pt modelId="{8BD72390-E808-4BB7-ADB4-C4BB596A637A}" type="pres">
      <dgm:prSet presAssocID="{DD909E70-4533-4680-BDB0-17A67134F2F4}" presName="vertSpace2b" presStyleCnt="0"/>
      <dgm:spPr/>
    </dgm:pt>
    <dgm:pt modelId="{991B0216-5BFA-408E-A46A-F9F18E24262F}" type="pres">
      <dgm:prSet presAssocID="{0CAB0865-5CBD-4255-8812-BEF75090B214}" presName="horz2" presStyleCnt="0"/>
      <dgm:spPr/>
    </dgm:pt>
    <dgm:pt modelId="{5FFEB5FB-F5D7-4D1B-9627-7CA2E444E20D}" type="pres">
      <dgm:prSet presAssocID="{0CAB0865-5CBD-4255-8812-BEF75090B214}" presName="horzSpace2" presStyleCnt="0"/>
      <dgm:spPr/>
    </dgm:pt>
    <dgm:pt modelId="{FECDE0A5-1A65-44FC-BE77-2838738575E0}" type="pres">
      <dgm:prSet presAssocID="{0CAB0865-5CBD-4255-8812-BEF75090B214}" presName="tx2" presStyleLbl="revTx" presStyleIdx="2" presStyleCnt="4" custLinFactNeighborX="55" custLinFactNeighborY="-27912"/>
      <dgm:spPr/>
    </dgm:pt>
    <dgm:pt modelId="{AA61AA0A-46A9-4E3B-9C61-2219414FC5A9}" type="pres">
      <dgm:prSet presAssocID="{0CAB0865-5CBD-4255-8812-BEF75090B214}" presName="vert2" presStyleCnt="0"/>
      <dgm:spPr/>
    </dgm:pt>
    <dgm:pt modelId="{06E2A9AF-4711-4A20-B61C-A1D7ED2AAF02}" type="pres">
      <dgm:prSet presAssocID="{0CAB0865-5CBD-4255-8812-BEF75090B214}" presName="thinLine2b" presStyleLbl="callout" presStyleIdx="1" presStyleCnt="3" custLinFactY="-100000" custLinFactNeighborX="991" custLinFactNeighborY="-181890"/>
      <dgm:spPr/>
    </dgm:pt>
    <dgm:pt modelId="{CE9EBCAA-A469-4CFD-8791-48917B8B4F80}" type="pres">
      <dgm:prSet presAssocID="{0CAB0865-5CBD-4255-8812-BEF75090B214}" presName="vertSpace2b" presStyleCnt="0"/>
      <dgm:spPr/>
    </dgm:pt>
    <dgm:pt modelId="{8D136E5B-3804-4480-888F-9121C093308C}" type="pres">
      <dgm:prSet presAssocID="{FA633ACF-2CBB-4507-8171-0CA44B7FCC37}" presName="horz2" presStyleCnt="0"/>
      <dgm:spPr/>
    </dgm:pt>
    <dgm:pt modelId="{9DFDF79F-2242-4ED6-B07D-1791188A3FC5}" type="pres">
      <dgm:prSet presAssocID="{FA633ACF-2CBB-4507-8171-0CA44B7FCC37}" presName="horzSpace2" presStyleCnt="0"/>
      <dgm:spPr/>
    </dgm:pt>
    <dgm:pt modelId="{84BCCB5C-8FA8-4A8A-9944-3F7530D4E80D}" type="pres">
      <dgm:prSet presAssocID="{FA633ACF-2CBB-4507-8171-0CA44B7FCC37}" presName="tx2" presStyleLbl="revTx" presStyleIdx="3" presStyleCnt="4" custScaleX="118553" custScaleY="82678" custLinFactNeighborX="-10396" custLinFactNeighborY="-2383"/>
      <dgm:spPr/>
    </dgm:pt>
    <dgm:pt modelId="{A9132D59-ABEC-4C5C-92D0-E947EB095623}" type="pres">
      <dgm:prSet presAssocID="{FA633ACF-2CBB-4507-8171-0CA44B7FCC37}" presName="vert2" presStyleCnt="0"/>
      <dgm:spPr/>
    </dgm:pt>
    <dgm:pt modelId="{012BE68D-982A-4AA0-AAAA-C0BB12284757}" type="pres">
      <dgm:prSet presAssocID="{FA633ACF-2CBB-4507-8171-0CA44B7FCC37}" presName="thinLine2b" presStyleLbl="callout" presStyleIdx="2" presStyleCnt="3"/>
      <dgm:spPr/>
    </dgm:pt>
    <dgm:pt modelId="{A4E1CD55-5174-45D2-A485-84865B5089D9}" type="pres">
      <dgm:prSet presAssocID="{FA633ACF-2CBB-4507-8171-0CA44B7FCC37}" presName="vertSpace2b" presStyleCnt="0"/>
      <dgm:spPr/>
    </dgm:pt>
  </dgm:ptLst>
  <dgm:cxnLst>
    <dgm:cxn modelId="{7339232A-4F54-4496-A3FE-E35CC57539CA}" srcId="{1DF20DF5-7800-49F8-8357-8318A477B2AE}" destId="{0CAB0865-5CBD-4255-8812-BEF75090B214}" srcOrd="1" destOrd="0" parTransId="{6374459C-4E98-4CF6-9767-64DEB78F3426}" sibTransId="{0C2605E3-4DBB-438E-8EE7-6449AE7064D8}"/>
    <dgm:cxn modelId="{B43DFA5E-9F43-4019-A7B6-742B6B4D901E}" srcId="{1DF20DF5-7800-49F8-8357-8318A477B2AE}" destId="{FA633ACF-2CBB-4507-8171-0CA44B7FCC37}" srcOrd="2" destOrd="0" parTransId="{6308FE8A-8AA4-4CD2-80A1-CC31DEFCBDF4}" sibTransId="{7D95FB81-07A0-4B1A-9012-057784D4E798}"/>
    <dgm:cxn modelId="{57153871-3901-4DDB-A098-E8103B8C0FAD}" type="presOf" srcId="{1DF20DF5-7800-49F8-8357-8318A477B2AE}" destId="{084D2A4D-3F9D-474C-9FED-18088CB8968F}" srcOrd="0" destOrd="0" presId="urn:microsoft.com/office/officeart/2008/layout/LinedList"/>
    <dgm:cxn modelId="{C4CE7854-0CBB-4F6A-960C-CD73C8A2091D}" type="presOf" srcId="{DD909E70-4533-4680-BDB0-17A67134F2F4}" destId="{C5493D71-0D4B-46CE-88B7-E570B19C1CFE}" srcOrd="0" destOrd="0" presId="urn:microsoft.com/office/officeart/2008/layout/LinedList"/>
    <dgm:cxn modelId="{273EE59C-8419-4C53-8161-B9A41A8F26A2}" srcId="{1DF20DF5-7800-49F8-8357-8318A477B2AE}" destId="{DD909E70-4533-4680-BDB0-17A67134F2F4}" srcOrd="0" destOrd="0" parTransId="{445E105C-FD9D-42A1-874D-2BE86D8CB6DD}" sibTransId="{A9E95FFD-51C2-4E64-9343-B3B611E4C039}"/>
    <dgm:cxn modelId="{6D97C8A0-1BF9-44A6-9E05-9E556A07C586}" type="presOf" srcId="{89D08624-B391-4097-9AD2-7283AE10B8F3}" destId="{C67CD5CD-AE51-42F8-B01D-127B9BC19383}" srcOrd="0" destOrd="0" presId="urn:microsoft.com/office/officeart/2008/layout/LinedList"/>
    <dgm:cxn modelId="{81AE85A1-97D8-4627-935B-91C88105C258}" type="presOf" srcId="{0CAB0865-5CBD-4255-8812-BEF75090B214}" destId="{FECDE0A5-1A65-44FC-BE77-2838738575E0}" srcOrd="0" destOrd="0" presId="urn:microsoft.com/office/officeart/2008/layout/LinedList"/>
    <dgm:cxn modelId="{042E69D4-4787-4A25-AAC6-B87D717AD0F8}" srcId="{89D08624-B391-4097-9AD2-7283AE10B8F3}" destId="{1DF20DF5-7800-49F8-8357-8318A477B2AE}" srcOrd="0" destOrd="0" parTransId="{B2A37950-A47C-4AC6-BCDC-9A162A238EB2}" sibTransId="{FED77144-B5E7-4122-A982-27B7282B03D2}"/>
    <dgm:cxn modelId="{8197DCDE-31E9-4240-A5DC-89560EA0F9ED}" type="presOf" srcId="{FA633ACF-2CBB-4507-8171-0CA44B7FCC37}" destId="{84BCCB5C-8FA8-4A8A-9944-3F7530D4E80D}" srcOrd="0" destOrd="0" presId="urn:microsoft.com/office/officeart/2008/layout/LinedList"/>
    <dgm:cxn modelId="{8BF4EF0B-A35E-4350-B207-6553B81DC59D}" type="presParOf" srcId="{C67CD5CD-AE51-42F8-B01D-127B9BC19383}" destId="{8947A0DB-3DA2-4FE2-A5E0-C7240E909E67}" srcOrd="0" destOrd="0" presId="urn:microsoft.com/office/officeart/2008/layout/LinedList"/>
    <dgm:cxn modelId="{43425511-932A-4A55-9D28-6BB00F6932B8}" type="presParOf" srcId="{C67CD5CD-AE51-42F8-B01D-127B9BC19383}" destId="{735FC56A-EFED-4B9C-BD0A-8F638EA03801}" srcOrd="1" destOrd="0" presId="urn:microsoft.com/office/officeart/2008/layout/LinedList"/>
    <dgm:cxn modelId="{C03900BD-5413-45EF-9747-63D0735135C0}" type="presParOf" srcId="{735FC56A-EFED-4B9C-BD0A-8F638EA03801}" destId="{084D2A4D-3F9D-474C-9FED-18088CB8968F}" srcOrd="0" destOrd="0" presId="urn:microsoft.com/office/officeart/2008/layout/LinedList"/>
    <dgm:cxn modelId="{A454EF18-A86C-42AF-851C-CC25A52BFB5E}" type="presParOf" srcId="{735FC56A-EFED-4B9C-BD0A-8F638EA03801}" destId="{3D7F87D4-1ADF-47A2-8673-6B3031B981C1}" srcOrd="1" destOrd="0" presId="urn:microsoft.com/office/officeart/2008/layout/LinedList"/>
    <dgm:cxn modelId="{EAE0B296-7A18-4EF5-9A9D-4578681FD6F1}" type="presParOf" srcId="{3D7F87D4-1ADF-47A2-8673-6B3031B981C1}" destId="{6B6F433A-D251-4A90-A9E1-5440EF624BA3}" srcOrd="0" destOrd="0" presId="urn:microsoft.com/office/officeart/2008/layout/LinedList"/>
    <dgm:cxn modelId="{560B9026-690B-4F9C-9069-F6D4F1FB31D3}" type="presParOf" srcId="{3D7F87D4-1ADF-47A2-8673-6B3031B981C1}" destId="{5D50C2E5-6FDC-4C18-9231-022704FF407D}" srcOrd="1" destOrd="0" presId="urn:microsoft.com/office/officeart/2008/layout/LinedList"/>
    <dgm:cxn modelId="{63FACABA-3596-44EA-8753-88D38C03ADF6}" type="presParOf" srcId="{5D50C2E5-6FDC-4C18-9231-022704FF407D}" destId="{DAEB2251-DBC9-4B95-AD42-4E120C561FB1}" srcOrd="0" destOrd="0" presId="urn:microsoft.com/office/officeart/2008/layout/LinedList"/>
    <dgm:cxn modelId="{4EA581DB-7730-4FE3-B068-63263C704133}" type="presParOf" srcId="{5D50C2E5-6FDC-4C18-9231-022704FF407D}" destId="{C5493D71-0D4B-46CE-88B7-E570B19C1CFE}" srcOrd="1" destOrd="0" presId="urn:microsoft.com/office/officeart/2008/layout/LinedList"/>
    <dgm:cxn modelId="{AA174F70-FC2C-4B8D-853D-31D14A9F025F}" type="presParOf" srcId="{5D50C2E5-6FDC-4C18-9231-022704FF407D}" destId="{99199054-F34B-4D4F-B3A3-7D9E6330228D}" srcOrd="2" destOrd="0" presId="urn:microsoft.com/office/officeart/2008/layout/LinedList"/>
    <dgm:cxn modelId="{783947D7-83FD-4CEC-8849-6A984CE69618}" type="presParOf" srcId="{3D7F87D4-1ADF-47A2-8673-6B3031B981C1}" destId="{426A8E0B-1D8D-471B-A4A5-CA3F82F1E053}" srcOrd="2" destOrd="0" presId="urn:microsoft.com/office/officeart/2008/layout/LinedList"/>
    <dgm:cxn modelId="{06A83923-712D-4FA6-94FC-235CD1E6F90A}" type="presParOf" srcId="{3D7F87D4-1ADF-47A2-8673-6B3031B981C1}" destId="{8BD72390-E808-4BB7-ADB4-C4BB596A637A}" srcOrd="3" destOrd="0" presId="urn:microsoft.com/office/officeart/2008/layout/LinedList"/>
    <dgm:cxn modelId="{54B8FF37-7B47-4DF7-B26E-B0D2E73E0282}" type="presParOf" srcId="{3D7F87D4-1ADF-47A2-8673-6B3031B981C1}" destId="{991B0216-5BFA-408E-A46A-F9F18E24262F}" srcOrd="4" destOrd="0" presId="urn:microsoft.com/office/officeart/2008/layout/LinedList"/>
    <dgm:cxn modelId="{46A78A5B-695B-41F5-9808-34861378EF72}" type="presParOf" srcId="{991B0216-5BFA-408E-A46A-F9F18E24262F}" destId="{5FFEB5FB-F5D7-4D1B-9627-7CA2E444E20D}" srcOrd="0" destOrd="0" presId="urn:microsoft.com/office/officeart/2008/layout/LinedList"/>
    <dgm:cxn modelId="{FA54BB37-8E8A-4BD4-B4BE-86DBD17ABA66}" type="presParOf" srcId="{991B0216-5BFA-408E-A46A-F9F18E24262F}" destId="{FECDE0A5-1A65-44FC-BE77-2838738575E0}" srcOrd="1" destOrd="0" presId="urn:microsoft.com/office/officeart/2008/layout/LinedList"/>
    <dgm:cxn modelId="{C88DE1F8-D35F-4707-89D3-E5709F8FED8F}" type="presParOf" srcId="{991B0216-5BFA-408E-A46A-F9F18E24262F}" destId="{AA61AA0A-46A9-4E3B-9C61-2219414FC5A9}" srcOrd="2" destOrd="0" presId="urn:microsoft.com/office/officeart/2008/layout/LinedList"/>
    <dgm:cxn modelId="{7468AEE7-AC7B-452A-8BF7-ACA543ADD28A}" type="presParOf" srcId="{3D7F87D4-1ADF-47A2-8673-6B3031B981C1}" destId="{06E2A9AF-4711-4A20-B61C-A1D7ED2AAF02}" srcOrd="5" destOrd="0" presId="urn:microsoft.com/office/officeart/2008/layout/LinedList"/>
    <dgm:cxn modelId="{8D162D5A-8B95-40D4-9B6B-CD3978458502}" type="presParOf" srcId="{3D7F87D4-1ADF-47A2-8673-6B3031B981C1}" destId="{CE9EBCAA-A469-4CFD-8791-48917B8B4F80}" srcOrd="6" destOrd="0" presId="urn:microsoft.com/office/officeart/2008/layout/LinedList"/>
    <dgm:cxn modelId="{F00336E4-9ACA-46B0-94D6-ACA08C9EC521}" type="presParOf" srcId="{3D7F87D4-1ADF-47A2-8673-6B3031B981C1}" destId="{8D136E5B-3804-4480-888F-9121C093308C}" srcOrd="7" destOrd="0" presId="urn:microsoft.com/office/officeart/2008/layout/LinedList"/>
    <dgm:cxn modelId="{395D77AE-3023-407A-946F-0993A80FEB5E}" type="presParOf" srcId="{8D136E5B-3804-4480-888F-9121C093308C}" destId="{9DFDF79F-2242-4ED6-B07D-1791188A3FC5}" srcOrd="0" destOrd="0" presId="urn:microsoft.com/office/officeart/2008/layout/LinedList"/>
    <dgm:cxn modelId="{F2200778-9CBD-4634-8407-740587A85EA2}" type="presParOf" srcId="{8D136E5B-3804-4480-888F-9121C093308C}" destId="{84BCCB5C-8FA8-4A8A-9944-3F7530D4E80D}" srcOrd="1" destOrd="0" presId="urn:microsoft.com/office/officeart/2008/layout/LinedList"/>
    <dgm:cxn modelId="{E88408C6-7850-4C98-A71F-E8BEA7D5C296}" type="presParOf" srcId="{8D136E5B-3804-4480-888F-9121C093308C}" destId="{A9132D59-ABEC-4C5C-92D0-E947EB095623}" srcOrd="2" destOrd="0" presId="urn:microsoft.com/office/officeart/2008/layout/LinedList"/>
    <dgm:cxn modelId="{B9F1667D-DD75-41EC-ABEE-2B11FD360E4A}" type="presParOf" srcId="{3D7F87D4-1ADF-47A2-8673-6B3031B981C1}" destId="{012BE68D-982A-4AA0-AAAA-C0BB12284757}" srcOrd="8" destOrd="0" presId="urn:microsoft.com/office/officeart/2008/layout/LinedList"/>
    <dgm:cxn modelId="{AC95FFBA-237B-4CE2-BC81-A1C2DD5A51C4}" type="presParOf" srcId="{3D7F87D4-1ADF-47A2-8673-6B3031B981C1}" destId="{A4E1CD55-5174-45D2-A485-84865B5089D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A1B8E4-38A4-478B-B608-A93494AC6771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110BE041-58CD-4C49-A72C-753CFCE320EB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800" b="1" dirty="0"/>
            <a:t>przeprowadzone</a:t>
          </a:r>
          <a:r>
            <a:rPr lang="pl-PL" sz="1600" dirty="0"/>
            <a:t> </a:t>
          </a:r>
          <a:br>
            <a:rPr lang="pl-PL" sz="1600" dirty="0"/>
          </a:br>
          <a:r>
            <a:rPr lang="pl-PL" sz="2400" dirty="0"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152</a:t>
          </a:r>
          <a:br>
            <a:rPr lang="pl-PL" sz="1500" dirty="0"/>
          </a:br>
          <a:r>
            <a:rPr lang="pl-PL" sz="1200" b="1" dirty="0"/>
            <a:t>(2024 r.)</a:t>
          </a:r>
        </a:p>
      </dgm:t>
    </dgm:pt>
    <dgm:pt modelId="{53A5AD33-E7E3-4016-AB11-3128932CCD30}" type="parTrans" cxnId="{6B32BCFD-CBE9-4D65-B7FE-3996CFFAC412}">
      <dgm:prSet/>
      <dgm:spPr/>
      <dgm:t>
        <a:bodyPr/>
        <a:lstStyle/>
        <a:p>
          <a:endParaRPr lang="pl-PL"/>
        </a:p>
      </dgm:t>
    </dgm:pt>
    <dgm:pt modelId="{987D196F-8668-4D46-9EDC-83D8F000113C}" type="sibTrans" cxnId="{6B32BCFD-CBE9-4D65-B7FE-3996CFFAC412}">
      <dgm:prSet/>
      <dgm:spPr/>
      <dgm:t>
        <a:bodyPr/>
        <a:lstStyle/>
        <a:p>
          <a:endParaRPr lang="pl-PL"/>
        </a:p>
      </dgm:t>
    </dgm:pt>
    <dgm:pt modelId="{038475F9-AA56-47C2-9C55-AC2555712AE0}">
      <dgm:prSet phldrT="[Tekst]"/>
      <dgm:spPr/>
      <dgm:t>
        <a:bodyPr/>
        <a:lstStyle/>
        <a:p>
          <a:r>
            <a:rPr lang="pl-PL" dirty="0">
              <a:solidFill>
                <a:srgbClr val="135BDD"/>
              </a:solidFill>
            </a:rPr>
            <a:t>19</a:t>
          </a:r>
        </a:p>
      </dgm:t>
    </dgm:pt>
    <dgm:pt modelId="{B87757A0-954C-4918-B12B-5477F8F48395}" type="parTrans" cxnId="{94144C0A-4225-4A3F-9090-AA6933AEC8C6}">
      <dgm:prSet/>
      <dgm:spPr/>
      <dgm:t>
        <a:bodyPr/>
        <a:lstStyle/>
        <a:p>
          <a:endParaRPr lang="pl-PL"/>
        </a:p>
      </dgm:t>
    </dgm:pt>
    <dgm:pt modelId="{6AC371BE-BBA1-4EF4-A4D5-B8F774CC6F3E}" type="sibTrans" cxnId="{94144C0A-4225-4A3F-9090-AA6933AEC8C6}">
      <dgm:prSet/>
      <dgm:spPr/>
      <dgm:t>
        <a:bodyPr/>
        <a:lstStyle/>
        <a:p>
          <a:endParaRPr lang="pl-PL"/>
        </a:p>
      </dgm:t>
    </dgm:pt>
    <dgm:pt modelId="{BB84C3DF-6698-4706-8B66-8AAEA76A9EF0}">
      <dgm:prSet phldrT="[Tekst]"/>
      <dgm:spPr/>
      <dgm:t>
        <a:bodyPr/>
        <a:lstStyle/>
        <a:p>
          <a:r>
            <a:rPr lang="pl-PL" dirty="0">
              <a:solidFill>
                <a:srgbClr val="135BDD"/>
              </a:solidFill>
            </a:rPr>
            <a:t>18</a:t>
          </a:r>
        </a:p>
      </dgm:t>
    </dgm:pt>
    <dgm:pt modelId="{DEFE75E8-0E0B-4904-BFE5-7DDAC2981FB3}" type="parTrans" cxnId="{8C1C1237-73DF-4BE7-AA67-FF5F516D8AAE}">
      <dgm:prSet/>
      <dgm:spPr/>
      <dgm:t>
        <a:bodyPr/>
        <a:lstStyle/>
        <a:p>
          <a:endParaRPr lang="pl-PL"/>
        </a:p>
      </dgm:t>
    </dgm:pt>
    <dgm:pt modelId="{A1A78F5A-AB0B-4893-A757-2FD46725DB6C}" type="sibTrans" cxnId="{8C1C1237-73DF-4BE7-AA67-FF5F516D8AAE}">
      <dgm:prSet/>
      <dgm:spPr/>
      <dgm:t>
        <a:bodyPr/>
        <a:lstStyle/>
        <a:p>
          <a:endParaRPr lang="pl-PL"/>
        </a:p>
      </dgm:t>
    </dgm:pt>
    <dgm:pt modelId="{A95CD5C5-099E-4E8C-85E7-5635A503273A}">
      <dgm:prSet phldrT="[Tekst]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dirty="0"/>
            <a:t> </a:t>
          </a:r>
        </a:p>
      </dgm:t>
    </dgm:pt>
    <dgm:pt modelId="{FC2B7D0F-532C-46B1-8CEA-B5760575ED93}" type="parTrans" cxnId="{64FFEC77-0404-4F60-A695-5890F28C1A61}">
      <dgm:prSet/>
      <dgm:spPr/>
      <dgm:t>
        <a:bodyPr/>
        <a:lstStyle/>
        <a:p>
          <a:endParaRPr lang="pl-PL"/>
        </a:p>
      </dgm:t>
    </dgm:pt>
    <dgm:pt modelId="{50ADF957-8A96-4E87-B274-977F770DC7FE}" type="sibTrans" cxnId="{64FFEC77-0404-4F60-A695-5890F28C1A61}">
      <dgm:prSet/>
      <dgm:spPr/>
      <dgm:t>
        <a:bodyPr/>
        <a:lstStyle/>
        <a:p>
          <a:endParaRPr lang="pl-PL"/>
        </a:p>
      </dgm:t>
    </dgm:pt>
    <dgm:pt modelId="{A97EF8F1-BFBF-433A-AB7A-82E0FE2FCB96}">
      <dgm:prSet phldrT="[Tekst]" custT="1"/>
      <dgm:spPr/>
      <dgm:t>
        <a:bodyPr/>
        <a:lstStyle/>
        <a:p>
          <a:r>
            <a:rPr lang="pl-PL" altLang="pl-PL" sz="1100" dirty="0"/>
            <a:t>usługi</a:t>
          </a:r>
          <a:r>
            <a:rPr lang="pl-PL" altLang="pl-PL" sz="1100" i="1" dirty="0"/>
            <a:t> </a:t>
          </a:r>
          <a:r>
            <a:rPr lang="pl-PL" altLang="pl-PL" sz="1100" b="1" i="1" dirty="0"/>
            <a:t>bytowe</a:t>
          </a:r>
          <a:endParaRPr lang="pl-PL" sz="1100" dirty="0"/>
        </a:p>
      </dgm:t>
    </dgm:pt>
    <dgm:pt modelId="{0D3E1E6D-368B-420C-AD5C-EA4ECCB44807}" type="parTrans" cxnId="{F3CEBD59-3077-4715-9D53-62F5CF4885AA}">
      <dgm:prSet/>
      <dgm:spPr/>
      <dgm:t>
        <a:bodyPr/>
        <a:lstStyle/>
        <a:p>
          <a:endParaRPr lang="pl-PL"/>
        </a:p>
      </dgm:t>
    </dgm:pt>
    <dgm:pt modelId="{463F0C37-7126-4280-A32F-BEFB02ACA5B9}" type="sibTrans" cxnId="{F3CEBD59-3077-4715-9D53-62F5CF4885AA}">
      <dgm:prSet/>
      <dgm:spPr/>
      <dgm:t>
        <a:bodyPr/>
        <a:lstStyle/>
        <a:p>
          <a:endParaRPr lang="pl-PL"/>
        </a:p>
      </dgm:t>
    </dgm:pt>
    <dgm:pt modelId="{CCE39159-FD81-4438-9A79-C8F7BDAD1D1E}">
      <dgm:prSet phldrT="[Tekst]" custT="1"/>
      <dgm:spPr/>
      <dgm:t>
        <a:bodyPr/>
        <a:lstStyle/>
        <a:p>
          <a:r>
            <a:rPr lang="pl-PL" altLang="pl-PL" sz="1100" dirty="0"/>
            <a:t>usługi </a:t>
          </a:r>
          <a:r>
            <a:rPr lang="pl-PL" altLang="pl-PL" sz="1100" b="1" i="1" dirty="0"/>
            <a:t>obrotu nieruchomościami</a:t>
          </a:r>
          <a:endParaRPr lang="pl-PL" sz="1100" dirty="0"/>
        </a:p>
      </dgm:t>
    </dgm:pt>
    <dgm:pt modelId="{9C432164-9968-4FF2-A7E4-B23DAEC8D901}" type="parTrans" cxnId="{AF31C078-68A1-492C-9465-D80AB38FE33C}">
      <dgm:prSet/>
      <dgm:spPr/>
      <dgm:t>
        <a:bodyPr/>
        <a:lstStyle/>
        <a:p>
          <a:endParaRPr lang="pl-PL"/>
        </a:p>
      </dgm:t>
    </dgm:pt>
    <dgm:pt modelId="{09AC58F6-DD37-42F9-9BDA-62FA8D4247FA}" type="sibTrans" cxnId="{AF31C078-68A1-492C-9465-D80AB38FE33C}">
      <dgm:prSet/>
      <dgm:spPr/>
      <dgm:t>
        <a:bodyPr/>
        <a:lstStyle/>
        <a:p>
          <a:endParaRPr lang="pl-PL"/>
        </a:p>
      </dgm:t>
    </dgm:pt>
    <dgm:pt modelId="{679ECB10-A3FF-46F1-9474-13B5E2DE1A00}">
      <dgm:prSet phldrT="[Tekst]"/>
      <dgm:spPr/>
      <dgm:t>
        <a:bodyPr/>
        <a:lstStyle/>
        <a:p>
          <a:r>
            <a:rPr lang="pl-PL" dirty="0">
              <a:solidFill>
                <a:srgbClr val="FF0000"/>
              </a:solidFill>
            </a:rPr>
            <a:t>3</a:t>
          </a:r>
        </a:p>
      </dgm:t>
    </dgm:pt>
    <dgm:pt modelId="{FA63B680-DD27-471C-AA08-3BEF451910E6}" type="parTrans" cxnId="{9179AA1F-03F8-4364-88E1-46BD329CDCBD}">
      <dgm:prSet/>
      <dgm:spPr/>
      <dgm:t>
        <a:bodyPr/>
        <a:lstStyle/>
        <a:p>
          <a:endParaRPr lang="pl-PL"/>
        </a:p>
      </dgm:t>
    </dgm:pt>
    <dgm:pt modelId="{2242D72B-1824-4437-9C67-6BA17301CE9B}" type="sibTrans" cxnId="{9179AA1F-03F8-4364-88E1-46BD329CDCBD}">
      <dgm:prSet/>
      <dgm:spPr/>
      <dgm:t>
        <a:bodyPr/>
        <a:lstStyle/>
        <a:p>
          <a:endParaRPr lang="pl-PL"/>
        </a:p>
      </dgm:t>
    </dgm:pt>
    <dgm:pt modelId="{41469B1D-F31E-49D7-8ABD-D5CD623997E0}">
      <dgm:prSet phldrT="[Tekst]"/>
      <dgm:spPr/>
      <dgm:t>
        <a:bodyPr/>
        <a:lstStyle/>
        <a:p>
          <a:r>
            <a:rPr lang="pl-PL" dirty="0">
              <a:solidFill>
                <a:srgbClr val="FF0000"/>
              </a:solidFill>
            </a:rPr>
            <a:t>6</a:t>
          </a:r>
        </a:p>
      </dgm:t>
    </dgm:pt>
    <dgm:pt modelId="{C12800AF-1B36-47ED-BC82-F7F9790E6B38}" type="parTrans" cxnId="{6425620C-E7EA-4630-9690-116DD315BE8C}">
      <dgm:prSet/>
      <dgm:spPr/>
      <dgm:t>
        <a:bodyPr/>
        <a:lstStyle/>
        <a:p>
          <a:endParaRPr lang="pl-PL"/>
        </a:p>
      </dgm:t>
    </dgm:pt>
    <dgm:pt modelId="{A90EE7A3-90E5-4D7E-B98F-B60E5A4B03E2}" type="sibTrans" cxnId="{6425620C-E7EA-4630-9690-116DD315BE8C}">
      <dgm:prSet/>
      <dgm:spPr/>
      <dgm:t>
        <a:bodyPr/>
        <a:lstStyle/>
        <a:p>
          <a:endParaRPr lang="pl-PL"/>
        </a:p>
      </dgm:t>
    </dgm:pt>
    <dgm:pt modelId="{CD21AE09-64A5-4DA7-ADFD-7CCC00E2CA81}">
      <dgm:prSet phldrT="[Tekst]"/>
      <dgm:spPr/>
      <dgm:t>
        <a:bodyPr/>
        <a:lstStyle/>
        <a:p>
          <a:r>
            <a:rPr lang="pl-PL" dirty="0">
              <a:solidFill>
                <a:srgbClr val="FF0000"/>
              </a:solidFill>
            </a:rPr>
            <a:t>5</a:t>
          </a:r>
        </a:p>
      </dgm:t>
    </dgm:pt>
    <dgm:pt modelId="{CA315BE8-AA7D-4ACC-B6BE-C796B10044C8}" type="parTrans" cxnId="{4E73A0DF-E02F-48A1-A8E7-840AB07CE4A6}">
      <dgm:prSet/>
      <dgm:spPr/>
      <dgm:t>
        <a:bodyPr/>
        <a:lstStyle/>
        <a:p>
          <a:endParaRPr lang="pl-PL"/>
        </a:p>
      </dgm:t>
    </dgm:pt>
    <dgm:pt modelId="{7FED8A27-C2A7-48E8-A0DE-38AB268E15A3}" type="sibTrans" cxnId="{4E73A0DF-E02F-48A1-A8E7-840AB07CE4A6}">
      <dgm:prSet/>
      <dgm:spPr/>
      <dgm:t>
        <a:bodyPr/>
        <a:lstStyle/>
        <a:p>
          <a:endParaRPr lang="pl-PL"/>
        </a:p>
      </dgm:t>
    </dgm:pt>
    <dgm:pt modelId="{EB0930C4-28DC-4444-AD02-819BABC16308}">
      <dgm:prSet phldrT="[Tekst]"/>
      <dgm:spPr/>
      <dgm:t>
        <a:bodyPr/>
        <a:lstStyle/>
        <a:p>
          <a:r>
            <a:rPr lang="pl-PL" dirty="0">
              <a:solidFill>
                <a:srgbClr val="FF0000"/>
              </a:solidFill>
            </a:rPr>
            <a:t>1</a:t>
          </a:r>
        </a:p>
      </dgm:t>
    </dgm:pt>
    <dgm:pt modelId="{93433078-D815-4034-80EB-948E9E56FF7E}" type="parTrans" cxnId="{9B46667E-BEB3-4DBA-A1AE-3160C7896318}">
      <dgm:prSet/>
      <dgm:spPr/>
      <dgm:t>
        <a:bodyPr/>
        <a:lstStyle/>
        <a:p>
          <a:endParaRPr lang="pl-PL"/>
        </a:p>
      </dgm:t>
    </dgm:pt>
    <dgm:pt modelId="{E3A76734-D8EC-426F-9DF3-B6E0B963FB60}" type="sibTrans" cxnId="{9B46667E-BEB3-4DBA-A1AE-3160C7896318}">
      <dgm:prSet/>
      <dgm:spPr/>
      <dgm:t>
        <a:bodyPr/>
        <a:lstStyle/>
        <a:p>
          <a:endParaRPr lang="pl-PL"/>
        </a:p>
      </dgm:t>
    </dgm:pt>
    <dgm:pt modelId="{598A36FD-80DD-484C-B681-8B7639E4478A}">
      <dgm:prSet phldrT="[Tekst]"/>
      <dgm:spPr/>
      <dgm:t>
        <a:bodyPr/>
        <a:lstStyle/>
        <a:p>
          <a:r>
            <a:rPr lang="pl-PL" dirty="0">
              <a:solidFill>
                <a:srgbClr val="FF0000"/>
              </a:solidFill>
            </a:rPr>
            <a:t>34</a:t>
          </a:r>
        </a:p>
      </dgm:t>
    </dgm:pt>
    <dgm:pt modelId="{62F08D6D-B001-4BD7-912F-FC5106C955C1}" type="parTrans" cxnId="{4525E55E-ADE4-4AC6-8E31-623C45B887F4}">
      <dgm:prSet/>
      <dgm:spPr/>
      <dgm:t>
        <a:bodyPr/>
        <a:lstStyle/>
        <a:p>
          <a:endParaRPr lang="pl-PL"/>
        </a:p>
      </dgm:t>
    </dgm:pt>
    <dgm:pt modelId="{FDEC271F-FEB8-4340-A0F7-0B9F1329FF4D}" type="sibTrans" cxnId="{4525E55E-ADE4-4AC6-8E31-623C45B887F4}">
      <dgm:prSet/>
      <dgm:spPr/>
      <dgm:t>
        <a:bodyPr/>
        <a:lstStyle/>
        <a:p>
          <a:endParaRPr lang="pl-PL"/>
        </a:p>
      </dgm:t>
    </dgm:pt>
    <dgm:pt modelId="{B0290942-B891-43EA-9ACA-13EAA5612F25}">
      <dgm:prSet phldrT="[Tekst]"/>
      <dgm:spPr/>
      <dgm:t>
        <a:bodyPr/>
        <a:lstStyle/>
        <a:p>
          <a:r>
            <a:rPr lang="pl-PL" dirty="0">
              <a:solidFill>
                <a:srgbClr val="135BDD"/>
              </a:solidFill>
            </a:rPr>
            <a:t>41</a:t>
          </a:r>
        </a:p>
      </dgm:t>
    </dgm:pt>
    <dgm:pt modelId="{D997636A-6CFD-46BB-86C9-B02B64A6E651}" type="parTrans" cxnId="{20B64C07-3A9D-4DD3-9355-C72D71EC8985}">
      <dgm:prSet/>
      <dgm:spPr/>
      <dgm:t>
        <a:bodyPr/>
        <a:lstStyle/>
        <a:p>
          <a:endParaRPr lang="pl-PL"/>
        </a:p>
      </dgm:t>
    </dgm:pt>
    <dgm:pt modelId="{E8AE5254-94AE-45EC-A79A-E4C1F48475E6}" type="sibTrans" cxnId="{20B64C07-3A9D-4DD3-9355-C72D71EC8985}">
      <dgm:prSet/>
      <dgm:spPr/>
      <dgm:t>
        <a:bodyPr/>
        <a:lstStyle/>
        <a:p>
          <a:endParaRPr lang="pl-PL"/>
        </a:p>
      </dgm:t>
    </dgm:pt>
    <dgm:pt modelId="{F13E8D8A-4C88-4D41-8E72-9B36B225AE9D}">
      <dgm:prSet phldrT="[Tekst]"/>
      <dgm:spPr/>
      <dgm:t>
        <a:bodyPr/>
        <a:lstStyle/>
        <a:p>
          <a:r>
            <a:rPr lang="pl-PL" dirty="0">
              <a:solidFill>
                <a:srgbClr val="135BDD"/>
              </a:solidFill>
            </a:rPr>
            <a:t>4</a:t>
          </a:r>
        </a:p>
      </dgm:t>
    </dgm:pt>
    <dgm:pt modelId="{EF07A95B-200C-46A0-A8B4-00AB2C09D460}" type="parTrans" cxnId="{78F04914-D004-430D-B25D-81B0DDB32A79}">
      <dgm:prSet/>
      <dgm:spPr/>
      <dgm:t>
        <a:bodyPr/>
        <a:lstStyle/>
        <a:p>
          <a:endParaRPr lang="pl-PL"/>
        </a:p>
      </dgm:t>
    </dgm:pt>
    <dgm:pt modelId="{5015E8FC-480A-4682-A098-743A9080CBDE}" type="sibTrans" cxnId="{78F04914-D004-430D-B25D-81B0DDB32A79}">
      <dgm:prSet/>
      <dgm:spPr/>
      <dgm:t>
        <a:bodyPr/>
        <a:lstStyle/>
        <a:p>
          <a:endParaRPr lang="pl-PL"/>
        </a:p>
      </dgm:t>
    </dgm:pt>
    <dgm:pt modelId="{9EEBAA53-DFD0-48DC-A78A-60181EA609DA}">
      <dgm:prSet phldrT="[Tekst]"/>
      <dgm:spPr/>
      <dgm:t>
        <a:bodyPr/>
        <a:lstStyle/>
        <a:p>
          <a:r>
            <a:rPr lang="pl-PL" dirty="0">
              <a:solidFill>
                <a:srgbClr val="135BDD"/>
              </a:solidFill>
            </a:rPr>
            <a:t>70</a:t>
          </a:r>
        </a:p>
      </dgm:t>
    </dgm:pt>
    <dgm:pt modelId="{297FE0DD-602F-4400-8B3D-09F63B69D8F1}" type="parTrans" cxnId="{5BF77639-693D-4819-808B-037E274773CD}">
      <dgm:prSet/>
      <dgm:spPr/>
      <dgm:t>
        <a:bodyPr/>
        <a:lstStyle/>
        <a:p>
          <a:endParaRPr lang="pl-PL"/>
        </a:p>
      </dgm:t>
    </dgm:pt>
    <dgm:pt modelId="{3DC41822-ECC6-4A45-8571-26AF727B6206}" type="sibTrans" cxnId="{5BF77639-693D-4819-808B-037E274773CD}">
      <dgm:prSet/>
      <dgm:spPr/>
      <dgm:t>
        <a:bodyPr/>
        <a:lstStyle/>
        <a:p>
          <a:endParaRPr lang="pl-PL"/>
        </a:p>
      </dgm:t>
    </dgm:pt>
    <dgm:pt modelId="{8B620303-5B2B-4E74-BDFF-B032651BE16A}">
      <dgm:prSet custT="1"/>
      <dgm:spPr/>
      <dgm:t>
        <a:bodyPr/>
        <a:lstStyle/>
        <a:p>
          <a:r>
            <a:rPr lang="pl-PL" altLang="pl-PL" sz="1100" dirty="0"/>
            <a:t>usługi </a:t>
          </a:r>
          <a:r>
            <a:rPr lang="pl-PL" altLang="pl-PL" sz="1100" b="1" i="1" dirty="0"/>
            <a:t>hotelarskie</a:t>
          </a:r>
        </a:p>
      </dgm:t>
    </dgm:pt>
    <dgm:pt modelId="{4BB63783-EC89-4DF4-BEF2-C50AF0902872}" type="parTrans" cxnId="{A6456CA0-B2CC-4A86-93B0-BF92F9377A72}">
      <dgm:prSet/>
      <dgm:spPr/>
      <dgm:t>
        <a:bodyPr/>
        <a:lstStyle/>
        <a:p>
          <a:endParaRPr lang="pl-PL"/>
        </a:p>
      </dgm:t>
    </dgm:pt>
    <dgm:pt modelId="{BC0FBA83-4DFF-4FEB-ADFE-776DC7CFD857}" type="sibTrans" cxnId="{A6456CA0-B2CC-4A86-93B0-BF92F9377A72}">
      <dgm:prSet/>
      <dgm:spPr/>
      <dgm:t>
        <a:bodyPr/>
        <a:lstStyle/>
        <a:p>
          <a:endParaRPr lang="pl-PL"/>
        </a:p>
      </dgm:t>
    </dgm:pt>
    <dgm:pt modelId="{607E72EC-8B85-49EA-9537-D9429038EDAB}">
      <dgm:prSet custT="1"/>
      <dgm:spPr/>
      <dgm:t>
        <a:bodyPr/>
        <a:lstStyle/>
        <a:p>
          <a:r>
            <a:rPr lang="pl-PL" altLang="pl-PL" sz="1100" dirty="0"/>
            <a:t>usługi </a:t>
          </a:r>
          <a:r>
            <a:rPr lang="pl-PL" altLang="pl-PL" sz="1100" b="1" i="1" dirty="0"/>
            <a:t>gastronomiczne</a:t>
          </a:r>
          <a:endParaRPr lang="pl-PL" altLang="pl-PL" sz="1100" dirty="0"/>
        </a:p>
      </dgm:t>
    </dgm:pt>
    <dgm:pt modelId="{D2229339-39DE-43CE-9768-340439CD50EF}" type="parTrans" cxnId="{020C67B2-DAC7-474A-A7BF-FCFCAE0DEB67}">
      <dgm:prSet/>
      <dgm:spPr/>
      <dgm:t>
        <a:bodyPr/>
        <a:lstStyle/>
        <a:p>
          <a:endParaRPr lang="pl-PL"/>
        </a:p>
      </dgm:t>
    </dgm:pt>
    <dgm:pt modelId="{E60A7749-235A-4F04-9299-732EDE628EA8}" type="sibTrans" cxnId="{020C67B2-DAC7-474A-A7BF-FCFCAE0DEB67}">
      <dgm:prSet/>
      <dgm:spPr/>
      <dgm:t>
        <a:bodyPr/>
        <a:lstStyle/>
        <a:p>
          <a:endParaRPr lang="pl-PL"/>
        </a:p>
      </dgm:t>
    </dgm:pt>
    <dgm:pt modelId="{16D60C47-003C-4A04-8896-65EACE942BB3}">
      <dgm:prSet custT="1"/>
      <dgm:spPr/>
      <dgm:t>
        <a:bodyPr/>
        <a:lstStyle/>
        <a:p>
          <a:r>
            <a:rPr lang="pl-PL" altLang="pl-PL" sz="1050" dirty="0"/>
            <a:t>inne usługi </a:t>
          </a:r>
          <a:r>
            <a:rPr lang="pl-PL" altLang="pl-PL" sz="700" b="1" i="1" dirty="0"/>
            <a:t>m. in. motoryzacyjne, </a:t>
          </a:r>
          <a:r>
            <a:rPr lang="pl-PL" altLang="pl-PL" sz="800" b="1" i="1" dirty="0"/>
            <a:t> lombardowe, parkingowe, rekreacyjne</a:t>
          </a:r>
        </a:p>
      </dgm:t>
    </dgm:pt>
    <dgm:pt modelId="{73EE4147-0B07-4E19-918E-C48D57F05A50}" type="parTrans" cxnId="{666EB0D9-51E8-4D3D-82D7-9FBE0062B8F3}">
      <dgm:prSet/>
      <dgm:spPr/>
      <dgm:t>
        <a:bodyPr/>
        <a:lstStyle/>
        <a:p>
          <a:endParaRPr lang="pl-PL"/>
        </a:p>
      </dgm:t>
    </dgm:pt>
    <dgm:pt modelId="{AF676C47-7A48-4852-92AD-804EC3E36A45}" type="sibTrans" cxnId="{666EB0D9-51E8-4D3D-82D7-9FBE0062B8F3}">
      <dgm:prSet/>
      <dgm:spPr/>
      <dgm:t>
        <a:bodyPr/>
        <a:lstStyle/>
        <a:p>
          <a:endParaRPr lang="pl-PL"/>
        </a:p>
      </dgm:t>
    </dgm:pt>
    <dgm:pt modelId="{6BAEB85C-1A31-426B-B122-301D0E836707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 anchor="t"/>
        <a:lstStyle/>
        <a:p>
          <a:endParaRPr lang="pl-PL" sz="2000" dirty="0"/>
        </a:p>
        <a:p>
          <a:endParaRPr lang="pl-PL" sz="2000" dirty="0"/>
        </a:p>
        <a:p>
          <a:endParaRPr lang="pl-PL" sz="2000" dirty="0"/>
        </a:p>
        <a:p>
          <a:endParaRPr lang="pl-PL" sz="2000" dirty="0"/>
        </a:p>
        <a:p>
          <a:r>
            <a:rPr lang="pl-PL" sz="2000" dirty="0"/>
            <a:t>32,2 %</a:t>
          </a:r>
          <a:br>
            <a:rPr lang="pl-PL" sz="1300" dirty="0"/>
          </a:br>
          <a:r>
            <a:rPr lang="pl-PL" sz="1200" dirty="0"/>
            <a:t>udział kontroli wynikowych do ogółu kontroli przeprowadzonych </a:t>
          </a:r>
          <a:br>
            <a:rPr lang="pl-PL" sz="1200" dirty="0"/>
          </a:br>
          <a:r>
            <a:rPr lang="pl-PL" sz="1200" dirty="0"/>
            <a:t>w 2024 r.</a:t>
          </a:r>
        </a:p>
        <a:p>
          <a:endParaRPr lang="pl-PL" sz="1200" dirty="0"/>
        </a:p>
      </dgm:t>
    </dgm:pt>
    <dgm:pt modelId="{B38AC000-AF25-43E1-933C-AFDE333D6EB1}" type="parTrans" cxnId="{B2C05BBB-7904-45C2-A696-444BD1D044BA}">
      <dgm:prSet/>
      <dgm:spPr/>
      <dgm:t>
        <a:bodyPr/>
        <a:lstStyle/>
        <a:p>
          <a:endParaRPr lang="pl-PL"/>
        </a:p>
      </dgm:t>
    </dgm:pt>
    <dgm:pt modelId="{6FE7B40E-2997-4B24-B461-BE9A6A31A4BA}" type="sibTrans" cxnId="{B2C05BBB-7904-45C2-A696-444BD1D044BA}">
      <dgm:prSet/>
      <dgm:spPr/>
      <dgm:t>
        <a:bodyPr/>
        <a:lstStyle/>
        <a:p>
          <a:endParaRPr lang="pl-PL"/>
        </a:p>
      </dgm:t>
    </dgm:pt>
    <dgm:pt modelId="{1862878E-6CE8-4645-8625-12495A31A9F4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800" b="1" dirty="0"/>
            <a:t>wynikowe</a:t>
          </a:r>
          <a:br>
            <a:rPr lang="pl-PL" sz="2400" dirty="0"/>
          </a:br>
          <a:r>
            <a:rPr lang="pl-PL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</a:t>
          </a:r>
          <a:br>
            <a:rPr lang="pl-PL" sz="2400" dirty="0"/>
          </a:br>
          <a:r>
            <a:rPr lang="pl-PL" sz="1200" b="1" dirty="0"/>
            <a:t>(2024 r.)</a:t>
          </a:r>
          <a:endParaRPr lang="pl-PL" sz="2800" b="1" dirty="0"/>
        </a:p>
      </dgm:t>
    </dgm:pt>
    <dgm:pt modelId="{CE11DE71-8D59-43D8-8733-A6FC76BF2B48}" type="sibTrans" cxnId="{A14FC31F-2EB5-42CA-A066-472B4491E292}">
      <dgm:prSet/>
      <dgm:spPr/>
      <dgm:t>
        <a:bodyPr/>
        <a:lstStyle/>
        <a:p>
          <a:endParaRPr lang="pl-PL"/>
        </a:p>
      </dgm:t>
    </dgm:pt>
    <dgm:pt modelId="{F28AB3AF-ADBC-46F5-801D-B613438D433E}" type="parTrans" cxnId="{A14FC31F-2EB5-42CA-A066-472B4491E292}">
      <dgm:prSet/>
      <dgm:spPr/>
      <dgm:t>
        <a:bodyPr/>
        <a:lstStyle/>
        <a:p>
          <a:endParaRPr lang="pl-PL"/>
        </a:p>
      </dgm:t>
    </dgm:pt>
    <dgm:pt modelId="{C17B08CD-29E9-4F41-85ED-34E89811B0BB}" type="pres">
      <dgm:prSet presAssocID="{90A1B8E4-38A4-478B-B608-A93494AC6771}" presName="theList" presStyleCnt="0">
        <dgm:presLayoutVars>
          <dgm:dir/>
          <dgm:animLvl val="lvl"/>
          <dgm:resizeHandles val="exact"/>
        </dgm:presLayoutVars>
      </dgm:prSet>
      <dgm:spPr/>
    </dgm:pt>
    <dgm:pt modelId="{08152C15-4FF0-4358-8288-D369E2A4BCEC}" type="pres">
      <dgm:prSet presAssocID="{110BE041-58CD-4C49-A72C-753CFCE320EB}" presName="compNode" presStyleCnt="0"/>
      <dgm:spPr/>
    </dgm:pt>
    <dgm:pt modelId="{D64AED97-2EE5-4073-AA68-0CF343C5B6A1}" type="pres">
      <dgm:prSet presAssocID="{110BE041-58CD-4C49-A72C-753CFCE320EB}" presName="aNode" presStyleLbl="bgShp" presStyleIdx="0" presStyleCnt="4"/>
      <dgm:spPr/>
    </dgm:pt>
    <dgm:pt modelId="{AF96A7ED-6BD8-4B03-8945-40522CCBF15B}" type="pres">
      <dgm:prSet presAssocID="{110BE041-58CD-4C49-A72C-753CFCE320EB}" presName="textNode" presStyleLbl="bgShp" presStyleIdx="0" presStyleCnt="4"/>
      <dgm:spPr/>
    </dgm:pt>
    <dgm:pt modelId="{7DF0454B-FB6E-4CC8-9FA8-15ADA96D9B90}" type="pres">
      <dgm:prSet presAssocID="{110BE041-58CD-4C49-A72C-753CFCE320EB}" presName="compChildNode" presStyleCnt="0"/>
      <dgm:spPr/>
    </dgm:pt>
    <dgm:pt modelId="{19734620-BEDE-459D-80BF-8EF82B36C755}" type="pres">
      <dgm:prSet presAssocID="{110BE041-58CD-4C49-A72C-753CFCE320EB}" presName="theInnerList" presStyleCnt="0"/>
      <dgm:spPr/>
    </dgm:pt>
    <dgm:pt modelId="{9A0AE073-37AF-466E-84F1-9052A7A8B090}" type="pres">
      <dgm:prSet presAssocID="{038475F9-AA56-47C2-9C55-AC2555712AE0}" presName="childNode" presStyleLbl="node1" presStyleIdx="0" presStyleCnt="15">
        <dgm:presLayoutVars>
          <dgm:bulletEnabled val="1"/>
        </dgm:presLayoutVars>
      </dgm:prSet>
      <dgm:spPr/>
    </dgm:pt>
    <dgm:pt modelId="{51A7C414-999C-4889-A7C6-FCD056D0DD9F}" type="pres">
      <dgm:prSet presAssocID="{038475F9-AA56-47C2-9C55-AC2555712AE0}" presName="aSpace2" presStyleCnt="0"/>
      <dgm:spPr/>
    </dgm:pt>
    <dgm:pt modelId="{679971B9-B339-4368-A65A-15CC96C19618}" type="pres">
      <dgm:prSet presAssocID="{BB84C3DF-6698-4706-8B66-8AAEA76A9EF0}" presName="childNode" presStyleLbl="node1" presStyleIdx="1" presStyleCnt="15">
        <dgm:presLayoutVars>
          <dgm:bulletEnabled val="1"/>
        </dgm:presLayoutVars>
      </dgm:prSet>
      <dgm:spPr/>
    </dgm:pt>
    <dgm:pt modelId="{59CC66A0-D0F0-4493-9745-54D406877082}" type="pres">
      <dgm:prSet presAssocID="{BB84C3DF-6698-4706-8B66-8AAEA76A9EF0}" presName="aSpace2" presStyleCnt="0"/>
      <dgm:spPr/>
    </dgm:pt>
    <dgm:pt modelId="{23F92C20-3C03-4AEB-8FC1-E7BFE104D200}" type="pres">
      <dgm:prSet presAssocID="{F13E8D8A-4C88-4D41-8E72-9B36B225AE9D}" presName="childNode" presStyleLbl="node1" presStyleIdx="2" presStyleCnt="15">
        <dgm:presLayoutVars>
          <dgm:bulletEnabled val="1"/>
        </dgm:presLayoutVars>
      </dgm:prSet>
      <dgm:spPr/>
    </dgm:pt>
    <dgm:pt modelId="{B34A7766-9BF4-40F3-86C3-97E1A4BC242C}" type="pres">
      <dgm:prSet presAssocID="{F13E8D8A-4C88-4D41-8E72-9B36B225AE9D}" presName="aSpace2" presStyleCnt="0"/>
      <dgm:spPr/>
    </dgm:pt>
    <dgm:pt modelId="{57DFD96C-AC67-4A76-A765-7A5421F4E0A5}" type="pres">
      <dgm:prSet presAssocID="{9EEBAA53-DFD0-48DC-A78A-60181EA609DA}" presName="childNode" presStyleLbl="node1" presStyleIdx="3" presStyleCnt="15">
        <dgm:presLayoutVars>
          <dgm:bulletEnabled val="1"/>
        </dgm:presLayoutVars>
      </dgm:prSet>
      <dgm:spPr/>
    </dgm:pt>
    <dgm:pt modelId="{44F6A692-5E96-4494-9637-B1A032B3CFED}" type="pres">
      <dgm:prSet presAssocID="{9EEBAA53-DFD0-48DC-A78A-60181EA609DA}" presName="aSpace2" presStyleCnt="0"/>
      <dgm:spPr/>
    </dgm:pt>
    <dgm:pt modelId="{74C53851-63E7-4036-BE9A-6A140C5067E7}" type="pres">
      <dgm:prSet presAssocID="{B0290942-B891-43EA-9ACA-13EAA5612F25}" presName="childNode" presStyleLbl="node1" presStyleIdx="4" presStyleCnt="15">
        <dgm:presLayoutVars>
          <dgm:bulletEnabled val="1"/>
        </dgm:presLayoutVars>
      </dgm:prSet>
      <dgm:spPr/>
    </dgm:pt>
    <dgm:pt modelId="{5412ECDD-A8E6-42D4-94D4-D0DAB1933994}" type="pres">
      <dgm:prSet presAssocID="{110BE041-58CD-4C49-A72C-753CFCE320EB}" presName="aSpace" presStyleCnt="0"/>
      <dgm:spPr/>
    </dgm:pt>
    <dgm:pt modelId="{E85098C7-E990-4B4A-BCC5-29CCF332D27C}" type="pres">
      <dgm:prSet presAssocID="{A95CD5C5-099E-4E8C-85E7-5635A503273A}" presName="compNode" presStyleCnt="0"/>
      <dgm:spPr/>
    </dgm:pt>
    <dgm:pt modelId="{5C5E32F1-76B1-4058-8C07-F22576FF1393}" type="pres">
      <dgm:prSet presAssocID="{A95CD5C5-099E-4E8C-85E7-5635A503273A}" presName="aNode" presStyleLbl="bgShp" presStyleIdx="1" presStyleCnt="4"/>
      <dgm:spPr/>
    </dgm:pt>
    <dgm:pt modelId="{6C6B81C2-EBDB-4113-9639-8A62305403F6}" type="pres">
      <dgm:prSet presAssocID="{A95CD5C5-099E-4E8C-85E7-5635A503273A}" presName="textNode" presStyleLbl="bgShp" presStyleIdx="1" presStyleCnt="4"/>
      <dgm:spPr/>
    </dgm:pt>
    <dgm:pt modelId="{17996782-A854-4731-BC25-26EB22E1F516}" type="pres">
      <dgm:prSet presAssocID="{A95CD5C5-099E-4E8C-85E7-5635A503273A}" presName="compChildNode" presStyleCnt="0"/>
      <dgm:spPr/>
    </dgm:pt>
    <dgm:pt modelId="{F5B3C0C8-74B9-45FD-ABBB-92283E7DFC11}" type="pres">
      <dgm:prSet presAssocID="{A95CD5C5-099E-4E8C-85E7-5635A503273A}" presName="theInnerList" presStyleCnt="0"/>
      <dgm:spPr/>
    </dgm:pt>
    <dgm:pt modelId="{6ABE9038-B751-4184-B08D-B23934AF3F2D}" type="pres">
      <dgm:prSet presAssocID="{A97EF8F1-BFBF-433A-AB7A-82E0FE2FCB96}" presName="childNode" presStyleLbl="node1" presStyleIdx="5" presStyleCnt="15">
        <dgm:presLayoutVars>
          <dgm:bulletEnabled val="1"/>
        </dgm:presLayoutVars>
      </dgm:prSet>
      <dgm:spPr/>
    </dgm:pt>
    <dgm:pt modelId="{327C5B13-0624-4391-AE9C-FD04B2792A11}" type="pres">
      <dgm:prSet presAssocID="{A97EF8F1-BFBF-433A-AB7A-82E0FE2FCB96}" presName="aSpace2" presStyleCnt="0"/>
      <dgm:spPr/>
    </dgm:pt>
    <dgm:pt modelId="{C2E52671-902F-4D14-9809-A67643F0D036}" type="pres">
      <dgm:prSet presAssocID="{CCE39159-FD81-4438-9A79-C8F7BDAD1D1E}" presName="childNode" presStyleLbl="node1" presStyleIdx="6" presStyleCnt="15">
        <dgm:presLayoutVars>
          <dgm:bulletEnabled val="1"/>
        </dgm:presLayoutVars>
      </dgm:prSet>
      <dgm:spPr/>
    </dgm:pt>
    <dgm:pt modelId="{AC0DD22D-84A4-4AB7-8F27-6F854386D03F}" type="pres">
      <dgm:prSet presAssocID="{CCE39159-FD81-4438-9A79-C8F7BDAD1D1E}" presName="aSpace2" presStyleCnt="0"/>
      <dgm:spPr/>
    </dgm:pt>
    <dgm:pt modelId="{C8267B14-7402-41BE-9082-E0EA10F21BAD}" type="pres">
      <dgm:prSet presAssocID="{8B620303-5B2B-4E74-BDFF-B032651BE16A}" presName="childNode" presStyleLbl="node1" presStyleIdx="7" presStyleCnt="15">
        <dgm:presLayoutVars>
          <dgm:bulletEnabled val="1"/>
        </dgm:presLayoutVars>
      </dgm:prSet>
      <dgm:spPr/>
    </dgm:pt>
    <dgm:pt modelId="{A3286D8B-B903-4559-AB84-6D0302DF250A}" type="pres">
      <dgm:prSet presAssocID="{8B620303-5B2B-4E74-BDFF-B032651BE16A}" presName="aSpace2" presStyleCnt="0"/>
      <dgm:spPr/>
    </dgm:pt>
    <dgm:pt modelId="{1390455C-25E4-4359-8D85-855816F61E1F}" type="pres">
      <dgm:prSet presAssocID="{607E72EC-8B85-49EA-9537-D9429038EDAB}" presName="childNode" presStyleLbl="node1" presStyleIdx="8" presStyleCnt="15">
        <dgm:presLayoutVars>
          <dgm:bulletEnabled val="1"/>
        </dgm:presLayoutVars>
      </dgm:prSet>
      <dgm:spPr/>
    </dgm:pt>
    <dgm:pt modelId="{66F19FB5-F874-48EE-8160-8AE4A9EE7F82}" type="pres">
      <dgm:prSet presAssocID="{607E72EC-8B85-49EA-9537-D9429038EDAB}" presName="aSpace2" presStyleCnt="0"/>
      <dgm:spPr/>
    </dgm:pt>
    <dgm:pt modelId="{09348532-B6DA-4E8B-9152-92AD756B9D2F}" type="pres">
      <dgm:prSet presAssocID="{16D60C47-003C-4A04-8896-65EACE942BB3}" presName="childNode" presStyleLbl="node1" presStyleIdx="9" presStyleCnt="15">
        <dgm:presLayoutVars>
          <dgm:bulletEnabled val="1"/>
        </dgm:presLayoutVars>
      </dgm:prSet>
      <dgm:spPr/>
    </dgm:pt>
    <dgm:pt modelId="{B499650B-1EF0-4C2B-84A1-8B20DB44938B}" type="pres">
      <dgm:prSet presAssocID="{A95CD5C5-099E-4E8C-85E7-5635A503273A}" presName="aSpace" presStyleCnt="0"/>
      <dgm:spPr/>
    </dgm:pt>
    <dgm:pt modelId="{B0C50158-1853-43FB-B69A-670699D5DE0B}" type="pres">
      <dgm:prSet presAssocID="{1862878E-6CE8-4645-8625-12495A31A9F4}" presName="compNode" presStyleCnt="0"/>
      <dgm:spPr/>
    </dgm:pt>
    <dgm:pt modelId="{3570B415-AC92-4A34-93E2-799D59E217C1}" type="pres">
      <dgm:prSet presAssocID="{1862878E-6CE8-4645-8625-12495A31A9F4}" presName="aNode" presStyleLbl="bgShp" presStyleIdx="2" presStyleCnt="4"/>
      <dgm:spPr/>
    </dgm:pt>
    <dgm:pt modelId="{301B9838-FB8A-4125-9ED1-98B83CD8268B}" type="pres">
      <dgm:prSet presAssocID="{1862878E-6CE8-4645-8625-12495A31A9F4}" presName="textNode" presStyleLbl="bgShp" presStyleIdx="2" presStyleCnt="4"/>
      <dgm:spPr/>
    </dgm:pt>
    <dgm:pt modelId="{704DD32E-DE4F-4088-879E-10915E9E4136}" type="pres">
      <dgm:prSet presAssocID="{1862878E-6CE8-4645-8625-12495A31A9F4}" presName="compChildNode" presStyleCnt="0"/>
      <dgm:spPr/>
    </dgm:pt>
    <dgm:pt modelId="{312B8586-84A5-4BA8-BE80-55AC07A86B4B}" type="pres">
      <dgm:prSet presAssocID="{1862878E-6CE8-4645-8625-12495A31A9F4}" presName="theInnerList" presStyleCnt="0"/>
      <dgm:spPr/>
    </dgm:pt>
    <dgm:pt modelId="{AB354ED2-E10A-46F5-88C7-51084B33271E}" type="pres">
      <dgm:prSet presAssocID="{679ECB10-A3FF-46F1-9474-13B5E2DE1A00}" presName="childNode" presStyleLbl="node1" presStyleIdx="10" presStyleCnt="15">
        <dgm:presLayoutVars>
          <dgm:bulletEnabled val="1"/>
        </dgm:presLayoutVars>
      </dgm:prSet>
      <dgm:spPr/>
    </dgm:pt>
    <dgm:pt modelId="{3469DB29-CD5A-4DE7-AB93-9F19CD77894C}" type="pres">
      <dgm:prSet presAssocID="{679ECB10-A3FF-46F1-9474-13B5E2DE1A00}" presName="aSpace2" presStyleCnt="0"/>
      <dgm:spPr/>
    </dgm:pt>
    <dgm:pt modelId="{594EF8EA-A2D0-472B-95FF-2A2B66EF45EE}" type="pres">
      <dgm:prSet presAssocID="{41469B1D-F31E-49D7-8ABD-D5CD623997E0}" presName="childNode" presStyleLbl="node1" presStyleIdx="11" presStyleCnt="15">
        <dgm:presLayoutVars>
          <dgm:bulletEnabled val="1"/>
        </dgm:presLayoutVars>
      </dgm:prSet>
      <dgm:spPr/>
    </dgm:pt>
    <dgm:pt modelId="{A02F9FEB-0B4D-46B3-A6F3-ABEF69D2448B}" type="pres">
      <dgm:prSet presAssocID="{41469B1D-F31E-49D7-8ABD-D5CD623997E0}" presName="aSpace2" presStyleCnt="0"/>
      <dgm:spPr/>
    </dgm:pt>
    <dgm:pt modelId="{4E3CEC76-B505-472A-B9D4-E98162D3B393}" type="pres">
      <dgm:prSet presAssocID="{EB0930C4-28DC-4444-AD02-819BABC16308}" presName="childNode" presStyleLbl="node1" presStyleIdx="12" presStyleCnt="15">
        <dgm:presLayoutVars>
          <dgm:bulletEnabled val="1"/>
        </dgm:presLayoutVars>
      </dgm:prSet>
      <dgm:spPr/>
    </dgm:pt>
    <dgm:pt modelId="{DD4168E2-7B8C-4A71-80BB-446F4DCFE313}" type="pres">
      <dgm:prSet presAssocID="{EB0930C4-28DC-4444-AD02-819BABC16308}" presName="aSpace2" presStyleCnt="0"/>
      <dgm:spPr/>
    </dgm:pt>
    <dgm:pt modelId="{A3C01081-BA00-4AC6-9AAF-D83F34AE5ED2}" type="pres">
      <dgm:prSet presAssocID="{598A36FD-80DD-484C-B681-8B7639E4478A}" presName="childNode" presStyleLbl="node1" presStyleIdx="13" presStyleCnt="15">
        <dgm:presLayoutVars>
          <dgm:bulletEnabled val="1"/>
        </dgm:presLayoutVars>
      </dgm:prSet>
      <dgm:spPr/>
    </dgm:pt>
    <dgm:pt modelId="{FBBE656B-61E8-47EF-A1ED-3110A12032F9}" type="pres">
      <dgm:prSet presAssocID="{598A36FD-80DD-484C-B681-8B7639E4478A}" presName="aSpace2" presStyleCnt="0"/>
      <dgm:spPr/>
    </dgm:pt>
    <dgm:pt modelId="{7D63508C-A21E-4834-BA97-B55C9A45E32D}" type="pres">
      <dgm:prSet presAssocID="{CD21AE09-64A5-4DA7-ADFD-7CCC00E2CA81}" presName="childNode" presStyleLbl="node1" presStyleIdx="14" presStyleCnt="15">
        <dgm:presLayoutVars>
          <dgm:bulletEnabled val="1"/>
        </dgm:presLayoutVars>
      </dgm:prSet>
      <dgm:spPr/>
    </dgm:pt>
    <dgm:pt modelId="{5AB8CAC2-A7EC-4055-8234-C26015DC291D}" type="pres">
      <dgm:prSet presAssocID="{1862878E-6CE8-4645-8625-12495A31A9F4}" presName="aSpace" presStyleCnt="0"/>
      <dgm:spPr/>
    </dgm:pt>
    <dgm:pt modelId="{4466D460-2BC4-4BB0-8D53-7EEE738E39C5}" type="pres">
      <dgm:prSet presAssocID="{6BAEB85C-1A31-426B-B122-301D0E836707}" presName="compNode" presStyleCnt="0"/>
      <dgm:spPr/>
    </dgm:pt>
    <dgm:pt modelId="{BBBFEF3F-0059-44E8-99A3-E3E56529528D}" type="pres">
      <dgm:prSet presAssocID="{6BAEB85C-1A31-426B-B122-301D0E836707}" presName="aNode" presStyleLbl="bgShp" presStyleIdx="3" presStyleCnt="4"/>
      <dgm:spPr/>
    </dgm:pt>
    <dgm:pt modelId="{8660B77A-56BE-4204-9098-20A5C15A96FD}" type="pres">
      <dgm:prSet presAssocID="{6BAEB85C-1A31-426B-B122-301D0E836707}" presName="textNode" presStyleLbl="bgShp" presStyleIdx="3" presStyleCnt="4"/>
      <dgm:spPr/>
    </dgm:pt>
    <dgm:pt modelId="{8CE38FBC-15DB-4E5E-9DE0-FD2E268E6812}" type="pres">
      <dgm:prSet presAssocID="{6BAEB85C-1A31-426B-B122-301D0E836707}" presName="compChildNode" presStyleCnt="0"/>
      <dgm:spPr/>
    </dgm:pt>
    <dgm:pt modelId="{0C2EACA4-177B-49A6-9CBA-391738F443CB}" type="pres">
      <dgm:prSet presAssocID="{6BAEB85C-1A31-426B-B122-301D0E836707}" presName="theInnerList" presStyleCnt="0"/>
      <dgm:spPr/>
    </dgm:pt>
  </dgm:ptLst>
  <dgm:cxnLst>
    <dgm:cxn modelId="{20B64C07-3A9D-4DD3-9355-C72D71EC8985}" srcId="{110BE041-58CD-4C49-A72C-753CFCE320EB}" destId="{B0290942-B891-43EA-9ACA-13EAA5612F25}" srcOrd="4" destOrd="0" parTransId="{D997636A-6CFD-46BB-86C9-B02B64A6E651}" sibTransId="{E8AE5254-94AE-45EC-A79A-E4C1F48475E6}"/>
    <dgm:cxn modelId="{94144C0A-4225-4A3F-9090-AA6933AEC8C6}" srcId="{110BE041-58CD-4C49-A72C-753CFCE320EB}" destId="{038475F9-AA56-47C2-9C55-AC2555712AE0}" srcOrd="0" destOrd="0" parTransId="{B87757A0-954C-4918-B12B-5477F8F48395}" sibTransId="{6AC371BE-BBA1-4EF4-A4D5-B8F774CC6F3E}"/>
    <dgm:cxn modelId="{6425620C-E7EA-4630-9690-116DD315BE8C}" srcId="{1862878E-6CE8-4645-8625-12495A31A9F4}" destId="{41469B1D-F31E-49D7-8ABD-D5CD623997E0}" srcOrd="1" destOrd="0" parTransId="{C12800AF-1B36-47ED-BC82-F7F9790E6B38}" sibTransId="{A90EE7A3-90E5-4D7E-B98F-B60E5A4B03E2}"/>
    <dgm:cxn modelId="{E3560811-7316-463A-9274-B6C4ED10C69C}" type="presOf" srcId="{EB0930C4-28DC-4444-AD02-819BABC16308}" destId="{4E3CEC76-B505-472A-B9D4-E98162D3B393}" srcOrd="0" destOrd="0" presId="urn:microsoft.com/office/officeart/2005/8/layout/lProcess2"/>
    <dgm:cxn modelId="{958FC013-A7B6-4CDB-A061-57A48C0C8E0D}" type="presOf" srcId="{CCE39159-FD81-4438-9A79-C8F7BDAD1D1E}" destId="{C2E52671-902F-4D14-9809-A67643F0D036}" srcOrd="0" destOrd="0" presId="urn:microsoft.com/office/officeart/2005/8/layout/lProcess2"/>
    <dgm:cxn modelId="{78F04914-D004-430D-B25D-81B0DDB32A79}" srcId="{110BE041-58CD-4C49-A72C-753CFCE320EB}" destId="{F13E8D8A-4C88-4D41-8E72-9B36B225AE9D}" srcOrd="2" destOrd="0" parTransId="{EF07A95B-200C-46A0-A8B4-00AB2C09D460}" sibTransId="{5015E8FC-480A-4682-A098-743A9080CBDE}"/>
    <dgm:cxn modelId="{9179AA1F-03F8-4364-88E1-46BD329CDCBD}" srcId="{1862878E-6CE8-4645-8625-12495A31A9F4}" destId="{679ECB10-A3FF-46F1-9474-13B5E2DE1A00}" srcOrd="0" destOrd="0" parTransId="{FA63B680-DD27-471C-AA08-3BEF451910E6}" sibTransId="{2242D72B-1824-4437-9C67-6BA17301CE9B}"/>
    <dgm:cxn modelId="{A14FC31F-2EB5-42CA-A066-472B4491E292}" srcId="{90A1B8E4-38A4-478B-B608-A93494AC6771}" destId="{1862878E-6CE8-4645-8625-12495A31A9F4}" srcOrd="2" destOrd="0" parTransId="{F28AB3AF-ADBC-46F5-801D-B613438D433E}" sibTransId="{CE11DE71-8D59-43D8-8733-A6FC76BF2B48}"/>
    <dgm:cxn modelId="{5C7F5820-F46C-457A-990A-C4A9F6A83D05}" type="presOf" srcId="{6BAEB85C-1A31-426B-B122-301D0E836707}" destId="{8660B77A-56BE-4204-9098-20A5C15A96FD}" srcOrd="1" destOrd="0" presId="urn:microsoft.com/office/officeart/2005/8/layout/lProcess2"/>
    <dgm:cxn modelId="{1A012932-4459-4785-AAE1-0F14BD215F35}" type="presOf" srcId="{6BAEB85C-1A31-426B-B122-301D0E836707}" destId="{BBBFEF3F-0059-44E8-99A3-E3E56529528D}" srcOrd="0" destOrd="0" presId="urn:microsoft.com/office/officeart/2005/8/layout/lProcess2"/>
    <dgm:cxn modelId="{04C88632-FC8B-462A-B0AF-C72B02A80A74}" type="presOf" srcId="{B0290942-B891-43EA-9ACA-13EAA5612F25}" destId="{74C53851-63E7-4036-BE9A-6A140C5067E7}" srcOrd="0" destOrd="0" presId="urn:microsoft.com/office/officeart/2005/8/layout/lProcess2"/>
    <dgm:cxn modelId="{C2F6AB34-2EA4-4E57-8449-1540DA26D4F8}" type="presOf" srcId="{598A36FD-80DD-484C-B681-8B7639E4478A}" destId="{A3C01081-BA00-4AC6-9AAF-D83F34AE5ED2}" srcOrd="0" destOrd="0" presId="urn:microsoft.com/office/officeart/2005/8/layout/lProcess2"/>
    <dgm:cxn modelId="{8C1C1237-73DF-4BE7-AA67-FF5F516D8AAE}" srcId="{110BE041-58CD-4C49-A72C-753CFCE320EB}" destId="{BB84C3DF-6698-4706-8B66-8AAEA76A9EF0}" srcOrd="1" destOrd="0" parTransId="{DEFE75E8-0E0B-4904-BFE5-7DDAC2981FB3}" sibTransId="{A1A78F5A-AB0B-4893-A757-2FD46725DB6C}"/>
    <dgm:cxn modelId="{5BF77639-693D-4819-808B-037E274773CD}" srcId="{110BE041-58CD-4C49-A72C-753CFCE320EB}" destId="{9EEBAA53-DFD0-48DC-A78A-60181EA609DA}" srcOrd="3" destOrd="0" parTransId="{297FE0DD-602F-4400-8B3D-09F63B69D8F1}" sibTransId="{3DC41822-ECC6-4A45-8571-26AF727B6206}"/>
    <dgm:cxn modelId="{FB00D03B-6763-4E15-9809-2704CC1E73FD}" type="presOf" srcId="{1862878E-6CE8-4645-8625-12495A31A9F4}" destId="{3570B415-AC92-4A34-93E2-799D59E217C1}" srcOrd="0" destOrd="0" presId="urn:microsoft.com/office/officeart/2005/8/layout/lProcess2"/>
    <dgm:cxn modelId="{4F89D23B-537F-41A1-8108-FF705868E1C7}" type="presOf" srcId="{A97EF8F1-BFBF-433A-AB7A-82E0FE2FCB96}" destId="{6ABE9038-B751-4184-B08D-B23934AF3F2D}" srcOrd="0" destOrd="0" presId="urn:microsoft.com/office/officeart/2005/8/layout/lProcess2"/>
    <dgm:cxn modelId="{E9EC315C-612F-4539-9961-6B38723E70F8}" type="presOf" srcId="{41469B1D-F31E-49D7-8ABD-D5CD623997E0}" destId="{594EF8EA-A2D0-472B-95FF-2A2B66EF45EE}" srcOrd="0" destOrd="0" presId="urn:microsoft.com/office/officeart/2005/8/layout/lProcess2"/>
    <dgm:cxn modelId="{4151D85E-0C7A-4129-84FF-9B8E7F9EBB93}" type="presOf" srcId="{110BE041-58CD-4C49-A72C-753CFCE320EB}" destId="{D64AED97-2EE5-4073-AA68-0CF343C5B6A1}" srcOrd="0" destOrd="0" presId="urn:microsoft.com/office/officeart/2005/8/layout/lProcess2"/>
    <dgm:cxn modelId="{4525E55E-ADE4-4AC6-8E31-623C45B887F4}" srcId="{1862878E-6CE8-4645-8625-12495A31A9F4}" destId="{598A36FD-80DD-484C-B681-8B7639E4478A}" srcOrd="3" destOrd="0" parTransId="{62F08D6D-B001-4BD7-912F-FC5106C955C1}" sibTransId="{FDEC271F-FEB8-4340-A0F7-0B9F1329FF4D}"/>
    <dgm:cxn modelId="{6F3D3564-E4C4-46D0-9F0A-05A46BDD0A01}" type="presOf" srcId="{8B620303-5B2B-4E74-BDFF-B032651BE16A}" destId="{C8267B14-7402-41BE-9082-E0EA10F21BAD}" srcOrd="0" destOrd="0" presId="urn:microsoft.com/office/officeart/2005/8/layout/lProcess2"/>
    <dgm:cxn modelId="{808F5546-D106-41FC-B0DF-A29E6EB2B956}" type="presOf" srcId="{110BE041-58CD-4C49-A72C-753CFCE320EB}" destId="{AF96A7ED-6BD8-4B03-8945-40522CCBF15B}" srcOrd="1" destOrd="0" presId="urn:microsoft.com/office/officeart/2005/8/layout/lProcess2"/>
    <dgm:cxn modelId="{88747D47-4349-4140-9042-77E94AF7EF04}" type="presOf" srcId="{BB84C3DF-6698-4706-8B66-8AAEA76A9EF0}" destId="{679971B9-B339-4368-A65A-15CC96C19618}" srcOrd="0" destOrd="0" presId="urn:microsoft.com/office/officeart/2005/8/layout/lProcess2"/>
    <dgm:cxn modelId="{109AB376-295E-49BA-9307-BED0ABACF5A9}" type="presOf" srcId="{90A1B8E4-38A4-478B-B608-A93494AC6771}" destId="{C17B08CD-29E9-4F41-85ED-34E89811B0BB}" srcOrd="0" destOrd="0" presId="urn:microsoft.com/office/officeart/2005/8/layout/lProcess2"/>
    <dgm:cxn modelId="{64FFEC77-0404-4F60-A695-5890F28C1A61}" srcId="{90A1B8E4-38A4-478B-B608-A93494AC6771}" destId="{A95CD5C5-099E-4E8C-85E7-5635A503273A}" srcOrd="1" destOrd="0" parTransId="{FC2B7D0F-532C-46B1-8CEA-B5760575ED93}" sibTransId="{50ADF957-8A96-4E87-B274-977F770DC7FE}"/>
    <dgm:cxn modelId="{AF31C078-68A1-492C-9465-D80AB38FE33C}" srcId="{A95CD5C5-099E-4E8C-85E7-5635A503273A}" destId="{CCE39159-FD81-4438-9A79-C8F7BDAD1D1E}" srcOrd="1" destOrd="0" parTransId="{9C432164-9968-4FF2-A7E4-B23DAEC8D901}" sibTransId="{09AC58F6-DD37-42F9-9BDA-62FA8D4247FA}"/>
    <dgm:cxn modelId="{F3CEBD59-3077-4715-9D53-62F5CF4885AA}" srcId="{A95CD5C5-099E-4E8C-85E7-5635A503273A}" destId="{A97EF8F1-BFBF-433A-AB7A-82E0FE2FCB96}" srcOrd="0" destOrd="0" parTransId="{0D3E1E6D-368B-420C-AD5C-EA4ECCB44807}" sibTransId="{463F0C37-7126-4280-A32F-BEFB02ACA5B9}"/>
    <dgm:cxn modelId="{0B20D859-AAD0-4D9D-A015-458BC2C87EE2}" type="presOf" srcId="{16D60C47-003C-4A04-8896-65EACE942BB3}" destId="{09348532-B6DA-4E8B-9152-92AD756B9D2F}" srcOrd="0" destOrd="0" presId="urn:microsoft.com/office/officeart/2005/8/layout/lProcess2"/>
    <dgm:cxn modelId="{9B46667E-BEB3-4DBA-A1AE-3160C7896318}" srcId="{1862878E-6CE8-4645-8625-12495A31A9F4}" destId="{EB0930C4-28DC-4444-AD02-819BABC16308}" srcOrd="2" destOrd="0" parTransId="{93433078-D815-4034-80EB-948E9E56FF7E}" sibTransId="{E3A76734-D8EC-426F-9DF3-B6E0B963FB60}"/>
    <dgm:cxn modelId="{962C0884-5915-4DC8-8E64-C12FF369A7B3}" type="presOf" srcId="{607E72EC-8B85-49EA-9537-D9429038EDAB}" destId="{1390455C-25E4-4359-8D85-855816F61E1F}" srcOrd="0" destOrd="0" presId="urn:microsoft.com/office/officeart/2005/8/layout/lProcess2"/>
    <dgm:cxn modelId="{B7BF228F-BFF7-4815-BE52-A08BF436A2F4}" type="presOf" srcId="{9EEBAA53-DFD0-48DC-A78A-60181EA609DA}" destId="{57DFD96C-AC67-4A76-A765-7A5421F4E0A5}" srcOrd="0" destOrd="0" presId="urn:microsoft.com/office/officeart/2005/8/layout/lProcess2"/>
    <dgm:cxn modelId="{0BDC3B95-8D37-4E1B-A616-90D310C58B87}" type="presOf" srcId="{038475F9-AA56-47C2-9C55-AC2555712AE0}" destId="{9A0AE073-37AF-466E-84F1-9052A7A8B090}" srcOrd="0" destOrd="0" presId="urn:microsoft.com/office/officeart/2005/8/layout/lProcess2"/>
    <dgm:cxn modelId="{0DBBB396-91DC-494E-9B45-7F750035AD2A}" type="presOf" srcId="{679ECB10-A3FF-46F1-9474-13B5E2DE1A00}" destId="{AB354ED2-E10A-46F5-88C7-51084B33271E}" srcOrd="0" destOrd="0" presId="urn:microsoft.com/office/officeart/2005/8/layout/lProcess2"/>
    <dgm:cxn modelId="{A6456CA0-B2CC-4A86-93B0-BF92F9377A72}" srcId="{A95CD5C5-099E-4E8C-85E7-5635A503273A}" destId="{8B620303-5B2B-4E74-BDFF-B032651BE16A}" srcOrd="2" destOrd="0" parTransId="{4BB63783-EC89-4DF4-BEF2-C50AF0902872}" sibTransId="{BC0FBA83-4DFF-4FEB-ADFE-776DC7CFD857}"/>
    <dgm:cxn modelId="{8C2393A5-E715-428E-B951-BE16E7B5DBF8}" type="presOf" srcId="{1862878E-6CE8-4645-8625-12495A31A9F4}" destId="{301B9838-FB8A-4125-9ED1-98B83CD8268B}" srcOrd="1" destOrd="0" presId="urn:microsoft.com/office/officeart/2005/8/layout/lProcess2"/>
    <dgm:cxn modelId="{020C67B2-DAC7-474A-A7BF-FCFCAE0DEB67}" srcId="{A95CD5C5-099E-4E8C-85E7-5635A503273A}" destId="{607E72EC-8B85-49EA-9537-D9429038EDAB}" srcOrd="3" destOrd="0" parTransId="{D2229339-39DE-43CE-9768-340439CD50EF}" sibTransId="{E60A7749-235A-4F04-9299-732EDE628EA8}"/>
    <dgm:cxn modelId="{B2C05BBB-7904-45C2-A696-444BD1D044BA}" srcId="{90A1B8E4-38A4-478B-B608-A93494AC6771}" destId="{6BAEB85C-1A31-426B-B122-301D0E836707}" srcOrd="3" destOrd="0" parTransId="{B38AC000-AF25-43E1-933C-AFDE333D6EB1}" sibTransId="{6FE7B40E-2997-4B24-B461-BE9A6A31A4BA}"/>
    <dgm:cxn modelId="{666EB0D9-51E8-4D3D-82D7-9FBE0062B8F3}" srcId="{A95CD5C5-099E-4E8C-85E7-5635A503273A}" destId="{16D60C47-003C-4A04-8896-65EACE942BB3}" srcOrd="4" destOrd="0" parTransId="{73EE4147-0B07-4E19-918E-C48D57F05A50}" sibTransId="{AF676C47-7A48-4852-92AD-804EC3E36A45}"/>
    <dgm:cxn modelId="{205507DE-EB7E-4544-98DF-9D689B995BE8}" type="presOf" srcId="{A95CD5C5-099E-4E8C-85E7-5635A503273A}" destId="{5C5E32F1-76B1-4058-8C07-F22576FF1393}" srcOrd="0" destOrd="0" presId="urn:microsoft.com/office/officeart/2005/8/layout/lProcess2"/>
    <dgm:cxn modelId="{4E73A0DF-E02F-48A1-A8E7-840AB07CE4A6}" srcId="{1862878E-6CE8-4645-8625-12495A31A9F4}" destId="{CD21AE09-64A5-4DA7-ADFD-7CCC00E2CA81}" srcOrd="4" destOrd="0" parTransId="{CA315BE8-AA7D-4ACC-B6BE-C796B10044C8}" sibTransId="{7FED8A27-C2A7-48E8-A0DE-38AB268E15A3}"/>
    <dgm:cxn modelId="{194FDEE0-9BC7-47AD-87E3-57C5A86A9E30}" type="presOf" srcId="{F13E8D8A-4C88-4D41-8E72-9B36B225AE9D}" destId="{23F92C20-3C03-4AEB-8FC1-E7BFE104D200}" srcOrd="0" destOrd="0" presId="urn:microsoft.com/office/officeart/2005/8/layout/lProcess2"/>
    <dgm:cxn modelId="{9EFA44F3-B351-429D-B30F-B277CC16BA0D}" type="presOf" srcId="{CD21AE09-64A5-4DA7-ADFD-7CCC00E2CA81}" destId="{7D63508C-A21E-4834-BA97-B55C9A45E32D}" srcOrd="0" destOrd="0" presId="urn:microsoft.com/office/officeart/2005/8/layout/lProcess2"/>
    <dgm:cxn modelId="{A0199BF4-C80B-4830-AA8B-0F6D2ADD8095}" type="presOf" srcId="{A95CD5C5-099E-4E8C-85E7-5635A503273A}" destId="{6C6B81C2-EBDB-4113-9639-8A62305403F6}" srcOrd="1" destOrd="0" presId="urn:microsoft.com/office/officeart/2005/8/layout/lProcess2"/>
    <dgm:cxn modelId="{6B32BCFD-CBE9-4D65-B7FE-3996CFFAC412}" srcId="{90A1B8E4-38A4-478B-B608-A93494AC6771}" destId="{110BE041-58CD-4C49-A72C-753CFCE320EB}" srcOrd="0" destOrd="0" parTransId="{53A5AD33-E7E3-4016-AB11-3128932CCD30}" sibTransId="{987D196F-8668-4D46-9EDC-83D8F000113C}"/>
    <dgm:cxn modelId="{4FA8F83B-3084-4C04-B5FE-FC965674A708}" type="presParOf" srcId="{C17B08CD-29E9-4F41-85ED-34E89811B0BB}" destId="{08152C15-4FF0-4358-8288-D369E2A4BCEC}" srcOrd="0" destOrd="0" presId="urn:microsoft.com/office/officeart/2005/8/layout/lProcess2"/>
    <dgm:cxn modelId="{5A173B85-DC18-4011-B0AB-9E15D410477D}" type="presParOf" srcId="{08152C15-4FF0-4358-8288-D369E2A4BCEC}" destId="{D64AED97-2EE5-4073-AA68-0CF343C5B6A1}" srcOrd="0" destOrd="0" presId="urn:microsoft.com/office/officeart/2005/8/layout/lProcess2"/>
    <dgm:cxn modelId="{63CE82B2-785D-49F5-B151-8F97BA3F5105}" type="presParOf" srcId="{08152C15-4FF0-4358-8288-D369E2A4BCEC}" destId="{AF96A7ED-6BD8-4B03-8945-40522CCBF15B}" srcOrd="1" destOrd="0" presId="urn:microsoft.com/office/officeart/2005/8/layout/lProcess2"/>
    <dgm:cxn modelId="{5D7BCFDC-676E-4C65-9246-CF00D7F030BE}" type="presParOf" srcId="{08152C15-4FF0-4358-8288-D369E2A4BCEC}" destId="{7DF0454B-FB6E-4CC8-9FA8-15ADA96D9B90}" srcOrd="2" destOrd="0" presId="urn:microsoft.com/office/officeart/2005/8/layout/lProcess2"/>
    <dgm:cxn modelId="{CC6BA7FF-5BF0-4AD2-BF1C-D3CFDA16102E}" type="presParOf" srcId="{7DF0454B-FB6E-4CC8-9FA8-15ADA96D9B90}" destId="{19734620-BEDE-459D-80BF-8EF82B36C755}" srcOrd="0" destOrd="0" presId="urn:microsoft.com/office/officeart/2005/8/layout/lProcess2"/>
    <dgm:cxn modelId="{6698A023-EB0B-4B35-8D60-DAAFA44AB2C3}" type="presParOf" srcId="{19734620-BEDE-459D-80BF-8EF82B36C755}" destId="{9A0AE073-37AF-466E-84F1-9052A7A8B090}" srcOrd="0" destOrd="0" presId="urn:microsoft.com/office/officeart/2005/8/layout/lProcess2"/>
    <dgm:cxn modelId="{A38644C5-AB1A-4055-8A42-00EBEF5B9B42}" type="presParOf" srcId="{19734620-BEDE-459D-80BF-8EF82B36C755}" destId="{51A7C414-999C-4889-A7C6-FCD056D0DD9F}" srcOrd="1" destOrd="0" presId="urn:microsoft.com/office/officeart/2005/8/layout/lProcess2"/>
    <dgm:cxn modelId="{46099E77-6883-40BE-870A-2B63B84E19EB}" type="presParOf" srcId="{19734620-BEDE-459D-80BF-8EF82B36C755}" destId="{679971B9-B339-4368-A65A-15CC96C19618}" srcOrd="2" destOrd="0" presId="urn:microsoft.com/office/officeart/2005/8/layout/lProcess2"/>
    <dgm:cxn modelId="{78602880-C099-457C-9B18-2882FCC7DA47}" type="presParOf" srcId="{19734620-BEDE-459D-80BF-8EF82B36C755}" destId="{59CC66A0-D0F0-4493-9745-54D406877082}" srcOrd="3" destOrd="0" presId="urn:microsoft.com/office/officeart/2005/8/layout/lProcess2"/>
    <dgm:cxn modelId="{F8485043-7B62-45E8-94CE-3FC2AC28895B}" type="presParOf" srcId="{19734620-BEDE-459D-80BF-8EF82B36C755}" destId="{23F92C20-3C03-4AEB-8FC1-E7BFE104D200}" srcOrd="4" destOrd="0" presId="urn:microsoft.com/office/officeart/2005/8/layout/lProcess2"/>
    <dgm:cxn modelId="{0FCD1446-7900-439B-AA25-A71F03CAE640}" type="presParOf" srcId="{19734620-BEDE-459D-80BF-8EF82B36C755}" destId="{B34A7766-9BF4-40F3-86C3-97E1A4BC242C}" srcOrd="5" destOrd="0" presId="urn:microsoft.com/office/officeart/2005/8/layout/lProcess2"/>
    <dgm:cxn modelId="{BFDEF946-729A-422D-B9C1-DF76165C2D33}" type="presParOf" srcId="{19734620-BEDE-459D-80BF-8EF82B36C755}" destId="{57DFD96C-AC67-4A76-A765-7A5421F4E0A5}" srcOrd="6" destOrd="0" presId="urn:microsoft.com/office/officeart/2005/8/layout/lProcess2"/>
    <dgm:cxn modelId="{2E9BD653-226C-4BC9-9339-D8E51CDAACFB}" type="presParOf" srcId="{19734620-BEDE-459D-80BF-8EF82B36C755}" destId="{44F6A692-5E96-4494-9637-B1A032B3CFED}" srcOrd="7" destOrd="0" presId="urn:microsoft.com/office/officeart/2005/8/layout/lProcess2"/>
    <dgm:cxn modelId="{62ACD671-9D65-4D28-A83F-B4E3D9EF2BF3}" type="presParOf" srcId="{19734620-BEDE-459D-80BF-8EF82B36C755}" destId="{74C53851-63E7-4036-BE9A-6A140C5067E7}" srcOrd="8" destOrd="0" presId="urn:microsoft.com/office/officeart/2005/8/layout/lProcess2"/>
    <dgm:cxn modelId="{8E27DBD3-62D7-431F-8719-419E0B9EFF2D}" type="presParOf" srcId="{C17B08CD-29E9-4F41-85ED-34E89811B0BB}" destId="{5412ECDD-A8E6-42D4-94D4-D0DAB1933994}" srcOrd="1" destOrd="0" presId="urn:microsoft.com/office/officeart/2005/8/layout/lProcess2"/>
    <dgm:cxn modelId="{95B2EBB8-7C69-47A0-8688-CFB80D251E6D}" type="presParOf" srcId="{C17B08CD-29E9-4F41-85ED-34E89811B0BB}" destId="{E85098C7-E990-4B4A-BCC5-29CCF332D27C}" srcOrd="2" destOrd="0" presId="urn:microsoft.com/office/officeart/2005/8/layout/lProcess2"/>
    <dgm:cxn modelId="{AE8AA893-7DD0-4883-ADB1-F2413122FD03}" type="presParOf" srcId="{E85098C7-E990-4B4A-BCC5-29CCF332D27C}" destId="{5C5E32F1-76B1-4058-8C07-F22576FF1393}" srcOrd="0" destOrd="0" presId="urn:microsoft.com/office/officeart/2005/8/layout/lProcess2"/>
    <dgm:cxn modelId="{45316A1E-14CB-4243-88E4-C1EE2310F20C}" type="presParOf" srcId="{E85098C7-E990-4B4A-BCC5-29CCF332D27C}" destId="{6C6B81C2-EBDB-4113-9639-8A62305403F6}" srcOrd="1" destOrd="0" presId="urn:microsoft.com/office/officeart/2005/8/layout/lProcess2"/>
    <dgm:cxn modelId="{BB5FC505-FB06-48B9-A0FD-DA8A6DF0A472}" type="presParOf" srcId="{E85098C7-E990-4B4A-BCC5-29CCF332D27C}" destId="{17996782-A854-4731-BC25-26EB22E1F516}" srcOrd="2" destOrd="0" presId="urn:microsoft.com/office/officeart/2005/8/layout/lProcess2"/>
    <dgm:cxn modelId="{9D57EE4A-4579-4A8A-8538-D5C93F47A57B}" type="presParOf" srcId="{17996782-A854-4731-BC25-26EB22E1F516}" destId="{F5B3C0C8-74B9-45FD-ABBB-92283E7DFC11}" srcOrd="0" destOrd="0" presId="urn:microsoft.com/office/officeart/2005/8/layout/lProcess2"/>
    <dgm:cxn modelId="{BE655808-1213-4E0A-9E70-BDE53FC0C647}" type="presParOf" srcId="{F5B3C0C8-74B9-45FD-ABBB-92283E7DFC11}" destId="{6ABE9038-B751-4184-B08D-B23934AF3F2D}" srcOrd="0" destOrd="0" presId="urn:microsoft.com/office/officeart/2005/8/layout/lProcess2"/>
    <dgm:cxn modelId="{DEE6B542-E608-40F2-B36E-21F73C6E3DC8}" type="presParOf" srcId="{F5B3C0C8-74B9-45FD-ABBB-92283E7DFC11}" destId="{327C5B13-0624-4391-AE9C-FD04B2792A11}" srcOrd="1" destOrd="0" presId="urn:microsoft.com/office/officeart/2005/8/layout/lProcess2"/>
    <dgm:cxn modelId="{A5817C4E-224A-46CA-8526-47F77ECFD1AA}" type="presParOf" srcId="{F5B3C0C8-74B9-45FD-ABBB-92283E7DFC11}" destId="{C2E52671-902F-4D14-9809-A67643F0D036}" srcOrd="2" destOrd="0" presId="urn:microsoft.com/office/officeart/2005/8/layout/lProcess2"/>
    <dgm:cxn modelId="{FEC82043-4103-443E-911A-4AB5821B04FC}" type="presParOf" srcId="{F5B3C0C8-74B9-45FD-ABBB-92283E7DFC11}" destId="{AC0DD22D-84A4-4AB7-8F27-6F854386D03F}" srcOrd="3" destOrd="0" presId="urn:microsoft.com/office/officeart/2005/8/layout/lProcess2"/>
    <dgm:cxn modelId="{0EF395A3-FC55-46F3-961C-37153D82695F}" type="presParOf" srcId="{F5B3C0C8-74B9-45FD-ABBB-92283E7DFC11}" destId="{C8267B14-7402-41BE-9082-E0EA10F21BAD}" srcOrd="4" destOrd="0" presId="urn:microsoft.com/office/officeart/2005/8/layout/lProcess2"/>
    <dgm:cxn modelId="{24C9A394-3E81-4812-9C5C-1A655E6CBE62}" type="presParOf" srcId="{F5B3C0C8-74B9-45FD-ABBB-92283E7DFC11}" destId="{A3286D8B-B903-4559-AB84-6D0302DF250A}" srcOrd="5" destOrd="0" presId="urn:microsoft.com/office/officeart/2005/8/layout/lProcess2"/>
    <dgm:cxn modelId="{C022E65F-D307-4DAD-8090-2ADC032EA334}" type="presParOf" srcId="{F5B3C0C8-74B9-45FD-ABBB-92283E7DFC11}" destId="{1390455C-25E4-4359-8D85-855816F61E1F}" srcOrd="6" destOrd="0" presId="urn:microsoft.com/office/officeart/2005/8/layout/lProcess2"/>
    <dgm:cxn modelId="{FB1AB6DD-EC68-4280-9DE9-9C36DD6EAC18}" type="presParOf" srcId="{F5B3C0C8-74B9-45FD-ABBB-92283E7DFC11}" destId="{66F19FB5-F874-48EE-8160-8AE4A9EE7F82}" srcOrd="7" destOrd="0" presId="urn:microsoft.com/office/officeart/2005/8/layout/lProcess2"/>
    <dgm:cxn modelId="{6CD639D2-5463-432E-B9E7-BC43D7623324}" type="presParOf" srcId="{F5B3C0C8-74B9-45FD-ABBB-92283E7DFC11}" destId="{09348532-B6DA-4E8B-9152-92AD756B9D2F}" srcOrd="8" destOrd="0" presId="urn:microsoft.com/office/officeart/2005/8/layout/lProcess2"/>
    <dgm:cxn modelId="{379A7B3D-3951-4A95-A565-BA8234DD1EA1}" type="presParOf" srcId="{C17B08CD-29E9-4F41-85ED-34E89811B0BB}" destId="{B499650B-1EF0-4C2B-84A1-8B20DB44938B}" srcOrd="3" destOrd="0" presId="urn:microsoft.com/office/officeart/2005/8/layout/lProcess2"/>
    <dgm:cxn modelId="{33AACA13-1873-41F1-8D76-E30966EBF782}" type="presParOf" srcId="{C17B08CD-29E9-4F41-85ED-34E89811B0BB}" destId="{B0C50158-1853-43FB-B69A-670699D5DE0B}" srcOrd="4" destOrd="0" presId="urn:microsoft.com/office/officeart/2005/8/layout/lProcess2"/>
    <dgm:cxn modelId="{BC38C451-6E00-4F16-AC1F-256C2F67FBD0}" type="presParOf" srcId="{B0C50158-1853-43FB-B69A-670699D5DE0B}" destId="{3570B415-AC92-4A34-93E2-799D59E217C1}" srcOrd="0" destOrd="0" presId="urn:microsoft.com/office/officeart/2005/8/layout/lProcess2"/>
    <dgm:cxn modelId="{90A6083B-EAC5-40C8-82B6-82052BD2B7C0}" type="presParOf" srcId="{B0C50158-1853-43FB-B69A-670699D5DE0B}" destId="{301B9838-FB8A-4125-9ED1-98B83CD8268B}" srcOrd="1" destOrd="0" presId="urn:microsoft.com/office/officeart/2005/8/layout/lProcess2"/>
    <dgm:cxn modelId="{6A7C4856-7171-4F64-A474-DBEFA4B8C0AA}" type="presParOf" srcId="{B0C50158-1853-43FB-B69A-670699D5DE0B}" destId="{704DD32E-DE4F-4088-879E-10915E9E4136}" srcOrd="2" destOrd="0" presId="urn:microsoft.com/office/officeart/2005/8/layout/lProcess2"/>
    <dgm:cxn modelId="{9722C6BB-1D7B-4E0B-A2E5-809DA0B91386}" type="presParOf" srcId="{704DD32E-DE4F-4088-879E-10915E9E4136}" destId="{312B8586-84A5-4BA8-BE80-55AC07A86B4B}" srcOrd="0" destOrd="0" presId="urn:microsoft.com/office/officeart/2005/8/layout/lProcess2"/>
    <dgm:cxn modelId="{59834708-751F-40CE-85DF-4942A30388CB}" type="presParOf" srcId="{312B8586-84A5-4BA8-BE80-55AC07A86B4B}" destId="{AB354ED2-E10A-46F5-88C7-51084B33271E}" srcOrd="0" destOrd="0" presId="urn:microsoft.com/office/officeart/2005/8/layout/lProcess2"/>
    <dgm:cxn modelId="{4297D4B6-BC88-4159-B17A-C87F1C3FBBC2}" type="presParOf" srcId="{312B8586-84A5-4BA8-BE80-55AC07A86B4B}" destId="{3469DB29-CD5A-4DE7-AB93-9F19CD77894C}" srcOrd="1" destOrd="0" presId="urn:microsoft.com/office/officeart/2005/8/layout/lProcess2"/>
    <dgm:cxn modelId="{C17F6656-0A4C-4CC4-87BE-FDD7C9D35906}" type="presParOf" srcId="{312B8586-84A5-4BA8-BE80-55AC07A86B4B}" destId="{594EF8EA-A2D0-472B-95FF-2A2B66EF45EE}" srcOrd="2" destOrd="0" presId="urn:microsoft.com/office/officeart/2005/8/layout/lProcess2"/>
    <dgm:cxn modelId="{2B0B46A6-08EA-4774-81AC-4BD57459538A}" type="presParOf" srcId="{312B8586-84A5-4BA8-BE80-55AC07A86B4B}" destId="{A02F9FEB-0B4D-46B3-A6F3-ABEF69D2448B}" srcOrd="3" destOrd="0" presId="urn:microsoft.com/office/officeart/2005/8/layout/lProcess2"/>
    <dgm:cxn modelId="{6F7B4D0E-5EA9-4596-9471-1D9E8177D914}" type="presParOf" srcId="{312B8586-84A5-4BA8-BE80-55AC07A86B4B}" destId="{4E3CEC76-B505-472A-B9D4-E98162D3B393}" srcOrd="4" destOrd="0" presId="urn:microsoft.com/office/officeart/2005/8/layout/lProcess2"/>
    <dgm:cxn modelId="{24344C11-4D93-4F51-9B3B-45EAAF816D2C}" type="presParOf" srcId="{312B8586-84A5-4BA8-BE80-55AC07A86B4B}" destId="{DD4168E2-7B8C-4A71-80BB-446F4DCFE313}" srcOrd="5" destOrd="0" presId="urn:microsoft.com/office/officeart/2005/8/layout/lProcess2"/>
    <dgm:cxn modelId="{29632D67-BDEB-40BC-A113-A969A7F2ACC6}" type="presParOf" srcId="{312B8586-84A5-4BA8-BE80-55AC07A86B4B}" destId="{A3C01081-BA00-4AC6-9AAF-D83F34AE5ED2}" srcOrd="6" destOrd="0" presId="urn:microsoft.com/office/officeart/2005/8/layout/lProcess2"/>
    <dgm:cxn modelId="{DCEBD97D-4FDF-4464-A72D-1B8BDDE6BF6F}" type="presParOf" srcId="{312B8586-84A5-4BA8-BE80-55AC07A86B4B}" destId="{FBBE656B-61E8-47EF-A1ED-3110A12032F9}" srcOrd="7" destOrd="0" presId="urn:microsoft.com/office/officeart/2005/8/layout/lProcess2"/>
    <dgm:cxn modelId="{0CBD5544-198B-4D22-AD79-3183E339D0A1}" type="presParOf" srcId="{312B8586-84A5-4BA8-BE80-55AC07A86B4B}" destId="{7D63508C-A21E-4834-BA97-B55C9A45E32D}" srcOrd="8" destOrd="0" presId="urn:microsoft.com/office/officeart/2005/8/layout/lProcess2"/>
    <dgm:cxn modelId="{72930443-DAD9-4B99-82AC-D2B0521D0E97}" type="presParOf" srcId="{C17B08CD-29E9-4F41-85ED-34E89811B0BB}" destId="{5AB8CAC2-A7EC-4055-8234-C26015DC291D}" srcOrd="5" destOrd="0" presId="urn:microsoft.com/office/officeart/2005/8/layout/lProcess2"/>
    <dgm:cxn modelId="{826B7A18-4DEB-43F1-9620-FD41ADCBF43D}" type="presParOf" srcId="{C17B08CD-29E9-4F41-85ED-34E89811B0BB}" destId="{4466D460-2BC4-4BB0-8D53-7EEE738E39C5}" srcOrd="6" destOrd="0" presId="urn:microsoft.com/office/officeart/2005/8/layout/lProcess2"/>
    <dgm:cxn modelId="{F867C14C-3571-42EE-9AFB-4702EB8E4B7B}" type="presParOf" srcId="{4466D460-2BC4-4BB0-8D53-7EEE738E39C5}" destId="{BBBFEF3F-0059-44E8-99A3-E3E56529528D}" srcOrd="0" destOrd="0" presId="urn:microsoft.com/office/officeart/2005/8/layout/lProcess2"/>
    <dgm:cxn modelId="{79662EE7-AC69-4457-A485-1D6D117845D2}" type="presParOf" srcId="{4466D460-2BC4-4BB0-8D53-7EEE738E39C5}" destId="{8660B77A-56BE-4204-9098-20A5C15A96FD}" srcOrd="1" destOrd="0" presId="urn:microsoft.com/office/officeart/2005/8/layout/lProcess2"/>
    <dgm:cxn modelId="{0475D9A0-F662-408F-AE53-AA709E7B81E2}" type="presParOf" srcId="{4466D460-2BC4-4BB0-8D53-7EEE738E39C5}" destId="{8CE38FBC-15DB-4E5E-9DE0-FD2E268E6812}" srcOrd="2" destOrd="0" presId="urn:microsoft.com/office/officeart/2005/8/layout/lProcess2"/>
    <dgm:cxn modelId="{E3DCAFF4-6DEB-4552-B58E-F23DEADCBEB3}" type="presParOf" srcId="{8CE38FBC-15DB-4E5E-9DE0-FD2E268E6812}" destId="{0C2EACA4-177B-49A6-9CBA-391738F443C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A1B8E4-38A4-478B-B608-A93494AC6771}" type="doc">
      <dgm:prSet loTypeId="urn:microsoft.com/office/officeart/2005/8/layout/lProcess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pl-PL"/>
        </a:p>
      </dgm:t>
    </dgm:pt>
    <dgm:pt modelId="{110BE041-58CD-4C49-A72C-753CFCE320EB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endParaRPr lang="pl-PL" sz="1800" dirty="0"/>
        </a:p>
        <a:p>
          <a:endParaRPr lang="pl-PL" sz="1800" dirty="0"/>
        </a:p>
        <a:p>
          <a:r>
            <a:rPr lang="pl-PL" sz="1800" b="1" dirty="0"/>
            <a:t>przeprowadzonych</a:t>
          </a:r>
          <a:r>
            <a:rPr lang="pl-PL" sz="1600" dirty="0"/>
            <a:t> </a:t>
          </a:r>
          <a:br>
            <a:rPr lang="pl-PL" sz="1600" dirty="0"/>
          </a:br>
          <a:r>
            <a:rPr lang="pl-PL" sz="2400" dirty="0">
              <a:solidFill>
                <a:srgbClr val="105A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150</a:t>
          </a:r>
          <a:br>
            <a:rPr lang="pl-PL" sz="1500" dirty="0"/>
          </a:br>
          <a:r>
            <a:rPr lang="pl-PL" sz="1200" b="1" dirty="0"/>
            <a:t>(2023 r.)</a:t>
          </a:r>
        </a:p>
      </dgm:t>
    </dgm:pt>
    <dgm:pt modelId="{53A5AD33-E7E3-4016-AB11-3128932CCD30}" type="parTrans" cxnId="{6B32BCFD-CBE9-4D65-B7FE-3996CFFAC412}">
      <dgm:prSet/>
      <dgm:spPr/>
      <dgm:t>
        <a:bodyPr/>
        <a:lstStyle/>
        <a:p>
          <a:endParaRPr lang="pl-PL"/>
        </a:p>
      </dgm:t>
    </dgm:pt>
    <dgm:pt modelId="{987D196F-8668-4D46-9EDC-83D8F000113C}" type="sibTrans" cxnId="{6B32BCFD-CBE9-4D65-B7FE-3996CFFAC412}">
      <dgm:prSet/>
      <dgm:spPr/>
      <dgm:t>
        <a:bodyPr/>
        <a:lstStyle/>
        <a:p>
          <a:endParaRPr lang="pl-PL"/>
        </a:p>
      </dgm:t>
    </dgm:pt>
    <dgm:pt modelId="{A95CD5C5-099E-4E8C-85E7-5635A503273A}">
      <dgm:prSet phldrT="[Tekst]"/>
      <dgm:spPr>
        <a:noFill/>
      </dgm:spPr>
      <dgm:t>
        <a:bodyPr/>
        <a:lstStyle/>
        <a:p>
          <a:r>
            <a:rPr lang="pl-PL" dirty="0"/>
            <a:t> </a:t>
          </a:r>
        </a:p>
      </dgm:t>
    </dgm:pt>
    <dgm:pt modelId="{FC2B7D0F-532C-46B1-8CEA-B5760575ED93}" type="parTrans" cxnId="{64FFEC77-0404-4F60-A695-5890F28C1A61}">
      <dgm:prSet/>
      <dgm:spPr/>
      <dgm:t>
        <a:bodyPr/>
        <a:lstStyle/>
        <a:p>
          <a:endParaRPr lang="pl-PL"/>
        </a:p>
      </dgm:t>
    </dgm:pt>
    <dgm:pt modelId="{50ADF957-8A96-4E87-B274-977F770DC7FE}" type="sibTrans" cxnId="{64FFEC77-0404-4F60-A695-5890F28C1A61}">
      <dgm:prSet/>
      <dgm:spPr/>
      <dgm:t>
        <a:bodyPr/>
        <a:lstStyle/>
        <a:p>
          <a:endParaRPr lang="pl-PL"/>
        </a:p>
      </dgm:t>
    </dgm:pt>
    <dgm:pt modelId="{1862878E-6CE8-4645-8625-12495A31A9F4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endParaRPr lang="pl-PL" sz="1800" dirty="0"/>
        </a:p>
        <a:p>
          <a:endParaRPr lang="pl-PL" sz="1800" dirty="0"/>
        </a:p>
        <a:p>
          <a:r>
            <a:rPr lang="pl-PL" sz="1800" b="1" dirty="0"/>
            <a:t>wynikowe</a:t>
          </a:r>
          <a:br>
            <a:rPr lang="pl-PL" sz="2400" dirty="0"/>
          </a:br>
          <a:r>
            <a:rPr lang="pl-PL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34</a:t>
          </a:r>
          <a:br>
            <a:rPr lang="pl-PL" sz="2400" dirty="0"/>
          </a:br>
          <a:r>
            <a:rPr lang="pl-PL" sz="1200" b="1" dirty="0"/>
            <a:t>(2023 r.)</a:t>
          </a:r>
          <a:endParaRPr lang="pl-PL" sz="2800" b="1" dirty="0"/>
        </a:p>
      </dgm:t>
    </dgm:pt>
    <dgm:pt modelId="{F28AB3AF-ADBC-46F5-801D-B613438D433E}" type="parTrans" cxnId="{A14FC31F-2EB5-42CA-A066-472B4491E292}">
      <dgm:prSet/>
      <dgm:spPr/>
      <dgm:t>
        <a:bodyPr/>
        <a:lstStyle/>
        <a:p>
          <a:endParaRPr lang="pl-PL"/>
        </a:p>
      </dgm:t>
    </dgm:pt>
    <dgm:pt modelId="{CE11DE71-8D59-43D8-8733-A6FC76BF2B48}" type="sibTrans" cxnId="{A14FC31F-2EB5-42CA-A066-472B4491E292}">
      <dgm:prSet/>
      <dgm:spPr/>
      <dgm:t>
        <a:bodyPr/>
        <a:lstStyle/>
        <a:p>
          <a:endParaRPr lang="pl-PL"/>
        </a:p>
      </dgm:t>
    </dgm:pt>
    <dgm:pt modelId="{6BAEB85C-1A31-426B-B122-301D0E836707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endParaRPr lang="pl-PL" sz="2000" dirty="0"/>
        </a:p>
        <a:p>
          <a:endParaRPr lang="pl-PL" sz="2000" dirty="0"/>
        </a:p>
        <a:p>
          <a:r>
            <a:rPr lang="pl-PL" sz="2000" dirty="0"/>
            <a:t>22,7 %</a:t>
          </a:r>
          <a:br>
            <a:rPr lang="pl-PL" sz="1300" dirty="0"/>
          </a:br>
          <a:r>
            <a:rPr lang="pl-PL" sz="1200" dirty="0"/>
            <a:t>udział kontroli wynikowych do ogółu kontroli przeprowadzonych </a:t>
          </a:r>
          <a:br>
            <a:rPr lang="pl-PL" sz="1200" dirty="0"/>
          </a:br>
          <a:r>
            <a:rPr lang="pl-PL" sz="1200" dirty="0"/>
            <a:t>w 2023 r.</a:t>
          </a:r>
        </a:p>
      </dgm:t>
    </dgm:pt>
    <dgm:pt modelId="{B38AC000-AF25-43E1-933C-AFDE333D6EB1}" type="parTrans" cxnId="{B2C05BBB-7904-45C2-A696-444BD1D044BA}">
      <dgm:prSet/>
      <dgm:spPr/>
      <dgm:t>
        <a:bodyPr/>
        <a:lstStyle/>
        <a:p>
          <a:endParaRPr lang="pl-PL"/>
        </a:p>
      </dgm:t>
    </dgm:pt>
    <dgm:pt modelId="{6FE7B40E-2997-4B24-B461-BE9A6A31A4BA}" type="sibTrans" cxnId="{B2C05BBB-7904-45C2-A696-444BD1D044BA}">
      <dgm:prSet/>
      <dgm:spPr/>
      <dgm:t>
        <a:bodyPr/>
        <a:lstStyle/>
        <a:p>
          <a:endParaRPr lang="pl-PL"/>
        </a:p>
      </dgm:t>
    </dgm:pt>
    <dgm:pt modelId="{C17B08CD-29E9-4F41-85ED-34E89811B0BB}" type="pres">
      <dgm:prSet presAssocID="{90A1B8E4-38A4-478B-B608-A93494AC6771}" presName="theList" presStyleCnt="0">
        <dgm:presLayoutVars>
          <dgm:dir/>
          <dgm:animLvl val="lvl"/>
          <dgm:resizeHandles val="exact"/>
        </dgm:presLayoutVars>
      </dgm:prSet>
      <dgm:spPr/>
    </dgm:pt>
    <dgm:pt modelId="{08152C15-4FF0-4358-8288-D369E2A4BCEC}" type="pres">
      <dgm:prSet presAssocID="{110BE041-58CD-4C49-A72C-753CFCE320EB}" presName="compNode" presStyleCnt="0"/>
      <dgm:spPr/>
    </dgm:pt>
    <dgm:pt modelId="{D64AED97-2EE5-4073-AA68-0CF343C5B6A1}" type="pres">
      <dgm:prSet presAssocID="{110BE041-58CD-4C49-A72C-753CFCE320EB}" presName="aNode" presStyleLbl="bgShp" presStyleIdx="0" presStyleCnt="4"/>
      <dgm:spPr/>
    </dgm:pt>
    <dgm:pt modelId="{AF96A7ED-6BD8-4B03-8945-40522CCBF15B}" type="pres">
      <dgm:prSet presAssocID="{110BE041-58CD-4C49-A72C-753CFCE320EB}" presName="textNode" presStyleLbl="bgShp" presStyleIdx="0" presStyleCnt="4"/>
      <dgm:spPr/>
    </dgm:pt>
    <dgm:pt modelId="{7DF0454B-FB6E-4CC8-9FA8-15ADA96D9B90}" type="pres">
      <dgm:prSet presAssocID="{110BE041-58CD-4C49-A72C-753CFCE320EB}" presName="compChildNode" presStyleCnt="0"/>
      <dgm:spPr/>
    </dgm:pt>
    <dgm:pt modelId="{19734620-BEDE-459D-80BF-8EF82B36C755}" type="pres">
      <dgm:prSet presAssocID="{110BE041-58CD-4C49-A72C-753CFCE320EB}" presName="theInnerList" presStyleCnt="0"/>
      <dgm:spPr/>
    </dgm:pt>
    <dgm:pt modelId="{5412ECDD-A8E6-42D4-94D4-D0DAB1933994}" type="pres">
      <dgm:prSet presAssocID="{110BE041-58CD-4C49-A72C-753CFCE320EB}" presName="aSpace" presStyleCnt="0"/>
      <dgm:spPr/>
    </dgm:pt>
    <dgm:pt modelId="{E85098C7-E990-4B4A-BCC5-29CCF332D27C}" type="pres">
      <dgm:prSet presAssocID="{A95CD5C5-099E-4E8C-85E7-5635A503273A}" presName="compNode" presStyleCnt="0"/>
      <dgm:spPr/>
    </dgm:pt>
    <dgm:pt modelId="{5C5E32F1-76B1-4058-8C07-F22576FF1393}" type="pres">
      <dgm:prSet presAssocID="{A95CD5C5-099E-4E8C-85E7-5635A503273A}" presName="aNode" presStyleLbl="bgShp" presStyleIdx="1" presStyleCnt="4" custLinFactNeighborX="-900" custLinFactNeighborY="-645"/>
      <dgm:spPr/>
    </dgm:pt>
    <dgm:pt modelId="{6C6B81C2-EBDB-4113-9639-8A62305403F6}" type="pres">
      <dgm:prSet presAssocID="{A95CD5C5-099E-4E8C-85E7-5635A503273A}" presName="textNode" presStyleLbl="bgShp" presStyleIdx="1" presStyleCnt="4"/>
      <dgm:spPr/>
    </dgm:pt>
    <dgm:pt modelId="{17996782-A854-4731-BC25-26EB22E1F516}" type="pres">
      <dgm:prSet presAssocID="{A95CD5C5-099E-4E8C-85E7-5635A503273A}" presName="compChildNode" presStyleCnt="0"/>
      <dgm:spPr/>
    </dgm:pt>
    <dgm:pt modelId="{F5B3C0C8-74B9-45FD-ABBB-92283E7DFC11}" type="pres">
      <dgm:prSet presAssocID="{A95CD5C5-099E-4E8C-85E7-5635A503273A}" presName="theInnerList" presStyleCnt="0"/>
      <dgm:spPr/>
    </dgm:pt>
    <dgm:pt modelId="{B499650B-1EF0-4C2B-84A1-8B20DB44938B}" type="pres">
      <dgm:prSet presAssocID="{A95CD5C5-099E-4E8C-85E7-5635A503273A}" presName="aSpace" presStyleCnt="0"/>
      <dgm:spPr/>
    </dgm:pt>
    <dgm:pt modelId="{B0C50158-1853-43FB-B69A-670699D5DE0B}" type="pres">
      <dgm:prSet presAssocID="{1862878E-6CE8-4645-8625-12495A31A9F4}" presName="compNode" presStyleCnt="0"/>
      <dgm:spPr/>
    </dgm:pt>
    <dgm:pt modelId="{3570B415-AC92-4A34-93E2-799D59E217C1}" type="pres">
      <dgm:prSet presAssocID="{1862878E-6CE8-4645-8625-12495A31A9F4}" presName="aNode" presStyleLbl="bgShp" presStyleIdx="2" presStyleCnt="4"/>
      <dgm:spPr/>
    </dgm:pt>
    <dgm:pt modelId="{301B9838-FB8A-4125-9ED1-98B83CD8268B}" type="pres">
      <dgm:prSet presAssocID="{1862878E-6CE8-4645-8625-12495A31A9F4}" presName="textNode" presStyleLbl="bgShp" presStyleIdx="2" presStyleCnt="4"/>
      <dgm:spPr/>
    </dgm:pt>
    <dgm:pt modelId="{704DD32E-DE4F-4088-879E-10915E9E4136}" type="pres">
      <dgm:prSet presAssocID="{1862878E-6CE8-4645-8625-12495A31A9F4}" presName="compChildNode" presStyleCnt="0"/>
      <dgm:spPr/>
    </dgm:pt>
    <dgm:pt modelId="{312B8586-84A5-4BA8-BE80-55AC07A86B4B}" type="pres">
      <dgm:prSet presAssocID="{1862878E-6CE8-4645-8625-12495A31A9F4}" presName="theInnerList" presStyleCnt="0"/>
      <dgm:spPr/>
    </dgm:pt>
    <dgm:pt modelId="{5AB8CAC2-A7EC-4055-8234-C26015DC291D}" type="pres">
      <dgm:prSet presAssocID="{1862878E-6CE8-4645-8625-12495A31A9F4}" presName="aSpace" presStyleCnt="0"/>
      <dgm:spPr/>
    </dgm:pt>
    <dgm:pt modelId="{4466D460-2BC4-4BB0-8D53-7EEE738E39C5}" type="pres">
      <dgm:prSet presAssocID="{6BAEB85C-1A31-426B-B122-301D0E836707}" presName="compNode" presStyleCnt="0"/>
      <dgm:spPr/>
    </dgm:pt>
    <dgm:pt modelId="{BBBFEF3F-0059-44E8-99A3-E3E56529528D}" type="pres">
      <dgm:prSet presAssocID="{6BAEB85C-1A31-426B-B122-301D0E836707}" presName="aNode" presStyleLbl="bgShp" presStyleIdx="3" presStyleCnt="4"/>
      <dgm:spPr/>
    </dgm:pt>
    <dgm:pt modelId="{8660B77A-56BE-4204-9098-20A5C15A96FD}" type="pres">
      <dgm:prSet presAssocID="{6BAEB85C-1A31-426B-B122-301D0E836707}" presName="textNode" presStyleLbl="bgShp" presStyleIdx="3" presStyleCnt="4"/>
      <dgm:spPr/>
    </dgm:pt>
    <dgm:pt modelId="{8CE38FBC-15DB-4E5E-9DE0-FD2E268E6812}" type="pres">
      <dgm:prSet presAssocID="{6BAEB85C-1A31-426B-B122-301D0E836707}" presName="compChildNode" presStyleCnt="0"/>
      <dgm:spPr/>
    </dgm:pt>
    <dgm:pt modelId="{0C2EACA4-177B-49A6-9CBA-391738F443CB}" type="pres">
      <dgm:prSet presAssocID="{6BAEB85C-1A31-426B-B122-301D0E836707}" presName="theInnerList" presStyleCnt="0"/>
      <dgm:spPr/>
    </dgm:pt>
  </dgm:ptLst>
  <dgm:cxnLst>
    <dgm:cxn modelId="{A14FC31F-2EB5-42CA-A066-472B4491E292}" srcId="{90A1B8E4-38A4-478B-B608-A93494AC6771}" destId="{1862878E-6CE8-4645-8625-12495A31A9F4}" srcOrd="2" destOrd="0" parTransId="{F28AB3AF-ADBC-46F5-801D-B613438D433E}" sibTransId="{CE11DE71-8D59-43D8-8733-A6FC76BF2B48}"/>
    <dgm:cxn modelId="{5C7F5820-F46C-457A-990A-C4A9F6A83D05}" type="presOf" srcId="{6BAEB85C-1A31-426B-B122-301D0E836707}" destId="{8660B77A-56BE-4204-9098-20A5C15A96FD}" srcOrd="1" destOrd="0" presId="urn:microsoft.com/office/officeart/2005/8/layout/lProcess2"/>
    <dgm:cxn modelId="{1A012932-4459-4785-AAE1-0F14BD215F35}" type="presOf" srcId="{6BAEB85C-1A31-426B-B122-301D0E836707}" destId="{BBBFEF3F-0059-44E8-99A3-E3E56529528D}" srcOrd="0" destOrd="0" presId="urn:microsoft.com/office/officeart/2005/8/layout/lProcess2"/>
    <dgm:cxn modelId="{FB00D03B-6763-4E15-9809-2704CC1E73FD}" type="presOf" srcId="{1862878E-6CE8-4645-8625-12495A31A9F4}" destId="{3570B415-AC92-4A34-93E2-799D59E217C1}" srcOrd="0" destOrd="0" presId="urn:microsoft.com/office/officeart/2005/8/layout/lProcess2"/>
    <dgm:cxn modelId="{4151D85E-0C7A-4129-84FF-9B8E7F9EBB93}" type="presOf" srcId="{110BE041-58CD-4C49-A72C-753CFCE320EB}" destId="{D64AED97-2EE5-4073-AA68-0CF343C5B6A1}" srcOrd="0" destOrd="0" presId="urn:microsoft.com/office/officeart/2005/8/layout/lProcess2"/>
    <dgm:cxn modelId="{808F5546-D106-41FC-B0DF-A29E6EB2B956}" type="presOf" srcId="{110BE041-58CD-4C49-A72C-753CFCE320EB}" destId="{AF96A7ED-6BD8-4B03-8945-40522CCBF15B}" srcOrd="1" destOrd="0" presId="urn:microsoft.com/office/officeart/2005/8/layout/lProcess2"/>
    <dgm:cxn modelId="{109AB376-295E-49BA-9307-BED0ABACF5A9}" type="presOf" srcId="{90A1B8E4-38A4-478B-B608-A93494AC6771}" destId="{C17B08CD-29E9-4F41-85ED-34E89811B0BB}" srcOrd="0" destOrd="0" presId="urn:microsoft.com/office/officeart/2005/8/layout/lProcess2"/>
    <dgm:cxn modelId="{64FFEC77-0404-4F60-A695-5890F28C1A61}" srcId="{90A1B8E4-38A4-478B-B608-A93494AC6771}" destId="{A95CD5C5-099E-4E8C-85E7-5635A503273A}" srcOrd="1" destOrd="0" parTransId="{FC2B7D0F-532C-46B1-8CEA-B5760575ED93}" sibTransId="{50ADF957-8A96-4E87-B274-977F770DC7FE}"/>
    <dgm:cxn modelId="{8C2393A5-E715-428E-B951-BE16E7B5DBF8}" type="presOf" srcId="{1862878E-6CE8-4645-8625-12495A31A9F4}" destId="{301B9838-FB8A-4125-9ED1-98B83CD8268B}" srcOrd="1" destOrd="0" presId="urn:microsoft.com/office/officeart/2005/8/layout/lProcess2"/>
    <dgm:cxn modelId="{B2C05BBB-7904-45C2-A696-444BD1D044BA}" srcId="{90A1B8E4-38A4-478B-B608-A93494AC6771}" destId="{6BAEB85C-1A31-426B-B122-301D0E836707}" srcOrd="3" destOrd="0" parTransId="{B38AC000-AF25-43E1-933C-AFDE333D6EB1}" sibTransId="{6FE7B40E-2997-4B24-B461-BE9A6A31A4BA}"/>
    <dgm:cxn modelId="{205507DE-EB7E-4544-98DF-9D689B995BE8}" type="presOf" srcId="{A95CD5C5-099E-4E8C-85E7-5635A503273A}" destId="{5C5E32F1-76B1-4058-8C07-F22576FF1393}" srcOrd="0" destOrd="0" presId="urn:microsoft.com/office/officeart/2005/8/layout/lProcess2"/>
    <dgm:cxn modelId="{A0199BF4-C80B-4830-AA8B-0F6D2ADD8095}" type="presOf" srcId="{A95CD5C5-099E-4E8C-85E7-5635A503273A}" destId="{6C6B81C2-EBDB-4113-9639-8A62305403F6}" srcOrd="1" destOrd="0" presId="urn:microsoft.com/office/officeart/2005/8/layout/lProcess2"/>
    <dgm:cxn modelId="{6B32BCFD-CBE9-4D65-B7FE-3996CFFAC412}" srcId="{90A1B8E4-38A4-478B-B608-A93494AC6771}" destId="{110BE041-58CD-4C49-A72C-753CFCE320EB}" srcOrd="0" destOrd="0" parTransId="{53A5AD33-E7E3-4016-AB11-3128932CCD30}" sibTransId="{987D196F-8668-4D46-9EDC-83D8F000113C}"/>
    <dgm:cxn modelId="{4FA8F83B-3084-4C04-B5FE-FC965674A708}" type="presParOf" srcId="{C17B08CD-29E9-4F41-85ED-34E89811B0BB}" destId="{08152C15-4FF0-4358-8288-D369E2A4BCEC}" srcOrd="0" destOrd="0" presId="urn:microsoft.com/office/officeart/2005/8/layout/lProcess2"/>
    <dgm:cxn modelId="{5A173B85-DC18-4011-B0AB-9E15D410477D}" type="presParOf" srcId="{08152C15-4FF0-4358-8288-D369E2A4BCEC}" destId="{D64AED97-2EE5-4073-AA68-0CF343C5B6A1}" srcOrd="0" destOrd="0" presId="urn:microsoft.com/office/officeart/2005/8/layout/lProcess2"/>
    <dgm:cxn modelId="{63CE82B2-785D-49F5-B151-8F97BA3F5105}" type="presParOf" srcId="{08152C15-4FF0-4358-8288-D369E2A4BCEC}" destId="{AF96A7ED-6BD8-4B03-8945-40522CCBF15B}" srcOrd="1" destOrd="0" presId="urn:microsoft.com/office/officeart/2005/8/layout/lProcess2"/>
    <dgm:cxn modelId="{5D7BCFDC-676E-4C65-9246-CF00D7F030BE}" type="presParOf" srcId="{08152C15-4FF0-4358-8288-D369E2A4BCEC}" destId="{7DF0454B-FB6E-4CC8-9FA8-15ADA96D9B90}" srcOrd="2" destOrd="0" presId="urn:microsoft.com/office/officeart/2005/8/layout/lProcess2"/>
    <dgm:cxn modelId="{CC6BA7FF-5BF0-4AD2-BF1C-D3CFDA16102E}" type="presParOf" srcId="{7DF0454B-FB6E-4CC8-9FA8-15ADA96D9B90}" destId="{19734620-BEDE-459D-80BF-8EF82B36C755}" srcOrd="0" destOrd="0" presId="urn:microsoft.com/office/officeart/2005/8/layout/lProcess2"/>
    <dgm:cxn modelId="{8E27DBD3-62D7-431F-8719-419E0B9EFF2D}" type="presParOf" srcId="{C17B08CD-29E9-4F41-85ED-34E89811B0BB}" destId="{5412ECDD-A8E6-42D4-94D4-D0DAB1933994}" srcOrd="1" destOrd="0" presId="urn:microsoft.com/office/officeart/2005/8/layout/lProcess2"/>
    <dgm:cxn modelId="{95B2EBB8-7C69-47A0-8688-CFB80D251E6D}" type="presParOf" srcId="{C17B08CD-29E9-4F41-85ED-34E89811B0BB}" destId="{E85098C7-E990-4B4A-BCC5-29CCF332D27C}" srcOrd="2" destOrd="0" presId="urn:microsoft.com/office/officeart/2005/8/layout/lProcess2"/>
    <dgm:cxn modelId="{AE8AA893-7DD0-4883-ADB1-F2413122FD03}" type="presParOf" srcId="{E85098C7-E990-4B4A-BCC5-29CCF332D27C}" destId="{5C5E32F1-76B1-4058-8C07-F22576FF1393}" srcOrd="0" destOrd="0" presId="urn:microsoft.com/office/officeart/2005/8/layout/lProcess2"/>
    <dgm:cxn modelId="{45316A1E-14CB-4243-88E4-C1EE2310F20C}" type="presParOf" srcId="{E85098C7-E990-4B4A-BCC5-29CCF332D27C}" destId="{6C6B81C2-EBDB-4113-9639-8A62305403F6}" srcOrd="1" destOrd="0" presId="urn:microsoft.com/office/officeart/2005/8/layout/lProcess2"/>
    <dgm:cxn modelId="{BB5FC505-FB06-48B9-A0FD-DA8A6DF0A472}" type="presParOf" srcId="{E85098C7-E990-4B4A-BCC5-29CCF332D27C}" destId="{17996782-A854-4731-BC25-26EB22E1F516}" srcOrd="2" destOrd="0" presId="urn:microsoft.com/office/officeart/2005/8/layout/lProcess2"/>
    <dgm:cxn modelId="{9D57EE4A-4579-4A8A-8538-D5C93F47A57B}" type="presParOf" srcId="{17996782-A854-4731-BC25-26EB22E1F516}" destId="{F5B3C0C8-74B9-45FD-ABBB-92283E7DFC11}" srcOrd="0" destOrd="0" presId="urn:microsoft.com/office/officeart/2005/8/layout/lProcess2"/>
    <dgm:cxn modelId="{379A7B3D-3951-4A95-A565-BA8234DD1EA1}" type="presParOf" srcId="{C17B08CD-29E9-4F41-85ED-34E89811B0BB}" destId="{B499650B-1EF0-4C2B-84A1-8B20DB44938B}" srcOrd="3" destOrd="0" presId="urn:microsoft.com/office/officeart/2005/8/layout/lProcess2"/>
    <dgm:cxn modelId="{33AACA13-1873-41F1-8D76-E30966EBF782}" type="presParOf" srcId="{C17B08CD-29E9-4F41-85ED-34E89811B0BB}" destId="{B0C50158-1853-43FB-B69A-670699D5DE0B}" srcOrd="4" destOrd="0" presId="urn:microsoft.com/office/officeart/2005/8/layout/lProcess2"/>
    <dgm:cxn modelId="{BC38C451-6E00-4F16-AC1F-256C2F67FBD0}" type="presParOf" srcId="{B0C50158-1853-43FB-B69A-670699D5DE0B}" destId="{3570B415-AC92-4A34-93E2-799D59E217C1}" srcOrd="0" destOrd="0" presId="urn:microsoft.com/office/officeart/2005/8/layout/lProcess2"/>
    <dgm:cxn modelId="{90A6083B-EAC5-40C8-82B6-82052BD2B7C0}" type="presParOf" srcId="{B0C50158-1853-43FB-B69A-670699D5DE0B}" destId="{301B9838-FB8A-4125-9ED1-98B83CD8268B}" srcOrd="1" destOrd="0" presId="urn:microsoft.com/office/officeart/2005/8/layout/lProcess2"/>
    <dgm:cxn modelId="{6A7C4856-7171-4F64-A474-DBEFA4B8C0AA}" type="presParOf" srcId="{B0C50158-1853-43FB-B69A-670699D5DE0B}" destId="{704DD32E-DE4F-4088-879E-10915E9E4136}" srcOrd="2" destOrd="0" presId="urn:microsoft.com/office/officeart/2005/8/layout/lProcess2"/>
    <dgm:cxn modelId="{9722C6BB-1D7B-4E0B-A2E5-809DA0B91386}" type="presParOf" srcId="{704DD32E-DE4F-4088-879E-10915E9E4136}" destId="{312B8586-84A5-4BA8-BE80-55AC07A86B4B}" srcOrd="0" destOrd="0" presId="urn:microsoft.com/office/officeart/2005/8/layout/lProcess2"/>
    <dgm:cxn modelId="{72930443-DAD9-4B99-82AC-D2B0521D0E97}" type="presParOf" srcId="{C17B08CD-29E9-4F41-85ED-34E89811B0BB}" destId="{5AB8CAC2-A7EC-4055-8234-C26015DC291D}" srcOrd="5" destOrd="0" presId="urn:microsoft.com/office/officeart/2005/8/layout/lProcess2"/>
    <dgm:cxn modelId="{826B7A18-4DEB-43F1-9620-FD41ADCBF43D}" type="presParOf" srcId="{C17B08CD-29E9-4F41-85ED-34E89811B0BB}" destId="{4466D460-2BC4-4BB0-8D53-7EEE738E39C5}" srcOrd="6" destOrd="0" presId="urn:microsoft.com/office/officeart/2005/8/layout/lProcess2"/>
    <dgm:cxn modelId="{F867C14C-3571-42EE-9AFB-4702EB8E4B7B}" type="presParOf" srcId="{4466D460-2BC4-4BB0-8D53-7EEE738E39C5}" destId="{BBBFEF3F-0059-44E8-99A3-E3E56529528D}" srcOrd="0" destOrd="0" presId="urn:microsoft.com/office/officeart/2005/8/layout/lProcess2"/>
    <dgm:cxn modelId="{79662EE7-AC69-4457-A485-1D6D117845D2}" type="presParOf" srcId="{4466D460-2BC4-4BB0-8D53-7EEE738E39C5}" destId="{8660B77A-56BE-4204-9098-20A5C15A96FD}" srcOrd="1" destOrd="0" presId="urn:microsoft.com/office/officeart/2005/8/layout/lProcess2"/>
    <dgm:cxn modelId="{0475D9A0-F662-408F-AE53-AA709E7B81E2}" type="presParOf" srcId="{4466D460-2BC4-4BB0-8D53-7EEE738E39C5}" destId="{8CE38FBC-15DB-4E5E-9DE0-FD2E268E6812}" srcOrd="2" destOrd="0" presId="urn:microsoft.com/office/officeart/2005/8/layout/lProcess2"/>
    <dgm:cxn modelId="{E3DCAFF4-6DEB-4552-B58E-F23DEADCBEB3}" type="presParOf" srcId="{8CE38FBC-15DB-4E5E-9DE0-FD2E268E6812}" destId="{0C2EACA4-177B-49A6-9CBA-391738F443CB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577E43-8AF2-435C-B896-4A1FDEE3912A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5A2FE21-1FD2-48A5-91C3-71B4CF329229}">
      <dgm:prSet phldrT="[Tekst]" custT="1"/>
      <dgm:spPr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2800" b="1" dirty="0"/>
            <a:t>SKARGI I WNIOSKI</a:t>
          </a:r>
        </a:p>
      </dgm:t>
    </dgm:pt>
    <dgm:pt modelId="{81106AE8-24BA-4128-8EEB-50FD66474C48}" type="parTrans" cxnId="{0FEC9FFC-0CF1-4FAF-BA4B-BB5025256FDC}">
      <dgm:prSet/>
      <dgm:spPr/>
      <dgm:t>
        <a:bodyPr/>
        <a:lstStyle/>
        <a:p>
          <a:endParaRPr lang="pl-PL"/>
        </a:p>
      </dgm:t>
    </dgm:pt>
    <dgm:pt modelId="{514DD5E9-540B-4C9B-92F0-A39325AD4F01}" type="sibTrans" cxnId="{0FEC9FFC-0CF1-4FAF-BA4B-BB5025256FDC}">
      <dgm:prSet/>
      <dgm:spPr/>
      <dgm:t>
        <a:bodyPr/>
        <a:lstStyle/>
        <a:p>
          <a:endParaRPr lang="pl-PL"/>
        </a:p>
      </dgm:t>
    </dgm:pt>
    <dgm:pt modelId="{1CE9AD0A-AC78-4D23-93FB-D26EEC859416}">
      <dgm:prSet phldrT="[Tekst]" custT="1"/>
      <dgm:spPr/>
      <dgm:t>
        <a:bodyPr/>
        <a:lstStyle/>
        <a:p>
          <a:r>
            <a:rPr lang="pl-PL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219</a:t>
          </a:r>
          <a:br>
            <a:rPr lang="pl-PL" sz="1200" dirty="0"/>
          </a:br>
          <a:r>
            <a:rPr lang="pl-PL" sz="1200" b="1" dirty="0"/>
            <a:t>rozpatrzone</a:t>
          </a:r>
          <a:r>
            <a:rPr lang="pl-PL" sz="1200" dirty="0"/>
            <a:t> </a:t>
          </a:r>
          <a:r>
            <a:rPr lang="pl-PL" sz="1200" b="1" dirty="0"/>
            <a:t>we własnym zakresie</a:t>
          </a:r>
        </a:p>
      </dgm:t>
    </dgm:pt>
    <dgm:pt modelId="{EBB38D97-0729-4BFF-83C3-F942A31F5001}" type="parTrans" cxnId="{7B4604B0-A162-4211-A0C0-25734F52DE57}">
      <dgm:prSet/>
      <dgm:spPr/>
      <dgm:t>
        <a:bodyPr/>
        <a:lstStyle/>
        <a:p>
          <a:endParaRPr lang="pl-PL" sz="1200"/>
        </a:p>
      </dgm:t>
    </dgm:pt>
    <dgm:pt modelId="{ADDD1A4B-7F58-471D-8A3D-F98D3B48A1CB}" type="sibTrans" cxnId="{7B4604B0-A162-4211-A0C0-25734F52DE57}">
      <dgm:prSet/>
      <dgm:spPr/>
      <dgm:t>
        <a:bodyPr/>
        <a:lstStyle/>
        <a:p>
          <a:endParaRPr lang="pl-PL"/>
        </a:p>
      </dgm:t>
    </dgm:pt>
    <dgm:pt modelId="{AE9769DA-CD9C-4856-82B5-3F68E530CE73}">
      <dgm:prSet phldrT="[Tekst]" custT="1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br>
            <a:rPr lang="pl-PL" sz="1200" dirty="0"/>
          </a:br>
          <a:r>
            <a:rPr lang="pl-PL" sz="1200" b="1" dirty="0"/>
            <a:t>artykuły przemysłowe</a:t>
          </a:r>
          <a:br>
            <a:rPr lang="pl-PL" sz="1200" dirty="0"/>
          </a:br>
          <a:endParaRPr lang="pl-PL" sz="1200" dirty="0"/>
        </a:p>
      </dgm:t>
    </dgm:pt>
    <dgm:pt modelId="{B37130D2-5804-4286-A185-0B75EBE308A4}" type="parTrans" cxnId="{A043E329-11E2-418F-ABE4-9A594AA753DF}">
      <dgm:prSet/>
      <dgm:spPr/>
      <dgm:t>
        <a:bodyPr/>
        <a:lstStyle/>
        <a:p>
          <a:endParaRPr lang="pl-PL" sz="1200"/>
        </a:p>
      </dgm:t>
    </dgm:pt>
    <dgm:pt modelId="{16835AAA-7F4A-4A47-BF9D-0892FA0409C4}" type="sibTrans" cxnId="{A043E329-11E2-418F-ABE4-9A594AA753DF}">
      <dgm:prSet/>
      <dgm:spPr/>
      <dgm:t>
        <a:bodyPr/>
        <a:lstStyle/>
        <a:p>
          <a:endParaRPr lang="pl-PL"/>
        </a:p>
      </dgm:t>
    </dgm:pt>
    <dgm:pt modelId="{578AF6D0-B768-4875-8D1C-7C9CF4A5BFF6}">
      <dgm:prSet phldrT="[Tekst]" custT="1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r>
            <a:rPr lang="pl-PL" sz="2400" dirty="0"/>
            <a:t> </a:t>
          </a:r>
          <a:br>
            <a:rPr lang="pl-PL" sz="1200" dirty="0"/>
          </a:br>
          <a:r>
            <a:rPr lang="pl-PL" sz="1200" b="1" dirty="0"/>
            <a:t>usługi</a:t>
          </a:r>
          <a:br>
            <a:rPr lang="pl-PL" sz="1200" b="1" dirty="0"/>
          </a:br>
          <a:br>
            <a:rPr lang="pl-PL" sz="1200" dirty="0"/>
          </a:br>
          <a:endParaRPr lang="pl-PL" sz="1200" dirty="0"/>
        </a:p>
      </dgm:t>
    </dgm:pt>
    <dgm:pt modelId="{E6CC937E-8B77-42C6-8EF8-2FB359B2B8C0}" type="parTrans" cxnId="{90A3B355-4CAD-4EBA-B7CC-1C4007EED943}">
      <dgm:prSet/>
      <dgm:spPr/>
      <dgm:t>
        <a:bodyPr/>
        <a:lstStyle/>
        <a:p>
          <a:endParaRPr lang="pl-PL" sz="1200"/>
        </a:p>
      </dgm:t>
    </dgm:pt>
    <dgm:pt modelId="{8AE27603-6A3A-4186-86FC-C1C590A1569D}" type="sibTrans" cxnId="{90A3B355-4CAD-4EBA-B7CC-1C4007EED943}">
      <dgm:prSet/>
      <dgm:spPr/>
      <dgm:t>
        <a:bodyPr/>
        <a:lstStyle/>
        <a:p>
          <a:endParaRPr lang="pl-PL"/>
        </a:p>
      </dgm:t>
    </dgm:pt>
    <dgm:pt modelId="{84627FE4-40C7-4F8D-B4AC-5DC66FC5DCCC}">
      <dgm:prSet phldrT="[Tekst]" custT="1"/>
      <dgm:spPr/>
      <dgm:t>
        <a:bodyPr/>
        <a:lstStyle/>
        <a:p>
          <a:r>
            <a:rPr lang="pl-PL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105</a:t>
          </a:r>
          <a:br>
            <a:rPr lang="pl-PL" sz="1200" dirty="0"/>
          </a:br>
          <a:r>
            <a:rPr lang="pl-PL" sz="1200" b="1" dirty="0"/>
            <a:t>przekazanych</a:t>
          </a:r>
          <a:r>
            <a:rPr lang="pl-PL" sz="1200" dirty="0"/>
            <a:t> </a:t>
          </a:r>
          <a:r>
            <a:rPr lang="pl-PL" sz="1200" b="1" dirty="0"/>
            <a:t>innym organom</a:t>
          </a:r>
        </a:p>
      </dgm:t>
    </dgm:pt>
    <dgm:pt modelId="{FEA52180-4812-4923-ACBB-D2FF27E9B308}" type="parTrans" cxnId="{E408C14F-A33A-40C2-A68F-601EBC85113D}">
      <dgm:prSet/>
      <dgm:spPr/>
      <dgm:t>
        <a:bodyPr/>
        <a:lstStyle/>
        <a:p>
          <a:endParaRPr lang="pl-PL" sz="1200"/>
        </a:p>
      </dgm:t>
    </dgm:pt>
    <dgm:pt modelId="{738FCAC2-89FA-4F06-9DED-B5553A75BF3E}" type="sibTrans" cxnId="{E408C14F-A33A-40C2-A68F-601EBC85113D}">
      <dgm:prSet/>
      <dgm:spPr/>
      <dgm:t>
        <a:bodyPr/>
        <a:lstStyle/>
        <a:p>
          <a:endParaRPr lang="pl-PL"/>
        </a:p>
      </dgm:t>
    </dgm:pt>
    <dgm:pt modelId="{2B5DD7A7-2406-4C00-9418-3AB8B8893E0E}">
      <dgm:prSet phldrT="[Tekst]"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324</a:t>
          </a:r>
          <a:endParaRPr lang="pl-PL" sz="12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pl-PL" sz="1200" dirty="0"/>
            <a:t>w tym 31 pozostałych z 2023 r. </a:t>
          </a:r>
        </a:p>
      </dgm:t>
    </dgm:pt>
    <dgm:pt modelId="{FDBCB3A5-1D87-43E3-91A8-1B1C6004F5FC}" type="parTrans" cxnId="{1C1875C7-1F57-4321-AF61-CBC5378CE1F2}">
      <dgm:prSet/>
      <dgm:spPr/>
      <dgm:t>
        <a:bodyPr/>
        <a:lstStyle/>
        <a:p>
          <a:endParaRPr lang="pl-PL" sz="1200"/>
        </a:p>
      </dgm:t>
    </dgm:pt>
    <dgm:pt modelId="{618874CE-F1B9-4E9B-83AE-387CA1764C89}" type="sibTrans" cxnId="{1C1875C7-1F57-4321-AF61-CBC5378CE1F2}">
      <dgm:prSet/>
      <dgm:spPr/>
      <dgm:t>
        <a:bodyPr/>
        <a:lstStyle/>
        <a:p>
          <a:endParaRPr lang="pl-PL"/>
        </a:p>
      </dgm:t>
    </dgm:pt>
    <dgm:pt modelId="{6572A510-19AF-482B-99C0-3FD1247B7E45}">
      <dgm:prSet phldrT="[Tekst]" custT="1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br>
            <a:rPr lang="pl-PL" sz="1200" dirty="0"/>
          </a:br>
          <a:r>
            <a:rPr lang="pl-PL" sz="1200" b="1" dirty="0"/>
            <a:t>artykuły spożywcze</a:t>
          </a:r>
          <a:br>
            <a:rPr lang="pl-PL" sz="1200" dirty="0"/>
          </a:br>
          <a:endParaRPr lang="pl-PL" sz="1200" dirty="0"/>
        </a:p>
      </dgm:t>
    </dgm:pt>
    <dgm:pt modelId="{7A31C8C4-016F-468B-85F0-62B6BE7604E3}" type="parTrans" cxnId="{C848F33B-E457-4B2F-BD3B-46EBA5F59589}">
      <dgm:prSet/>
      <dgm:spPr/>
      <dgm:t>
        <a:bodyPr/>
        <a:lstStyle/>
        <a:p>
          <a:endParaRPr lang="pl-PL" sz="1200"/>
        </a:p>
      </dgm:t>
    </dgm:pt>
    <dgm:pt modelId="{95B482DA-4651-48BC-BE8E-0B583AE41F05}" type="sibTrans" cxnId="{C848F33B-E457-4B2F-BD3B-46EBA5F59589}">
      <dgm:prSet/>
      <dgm:spPr/>
      <dgm:t>
        <a:bodyPr/>
        <a:lstStyle/>
        <a:p>
          <a:endParaRPr lang="pl-PL"/>
        </a:p>
      </dgm:t>
    </dgm:pt>
    <dgm:pt modelId="{DE5E4C67-7A42-4698-92B8-E1D03B0B75DA}">
      <dgm:prSet phldrT="[Tekst]" custT="1"/>
      <dgm:spPr/>
      <dgm:t>
        <a:bodyPr/>
        <a:lstStyle/>
        <a:p>
          <a:r>
            <a: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79,9 % </a:t>
          </a:r>
          <a:br>
            <a:rPr lang="pl-PL" sz="1200" dirty="0"/>
          </a:br>
          <a:r>
            <a:rPr lang="pl-PL" sz="1200" dirty="0"/>
            <a:t>skarg i wniosków rozpatrzonych we własnym zakresie </a:t>
          </a:r>
        </a:p>
      </dgm:t>
    </dgm:pt>
    <dgm:pt modelId="{D4268132-75C6-4CDB-B89B-1E9B1926FCA3}" type="parTrans" cxnId="{C21BC289-1F98-42D6-B32F-821069351110}">
      <dgm:prSet/>
      <dgm:spPr/>
      <dgm:t>
        <a:bodyPr/>
        <a:lstStyle/>
        <a:p>
          <a:endParaRPr lang="pl-PL"/>
        </a:p>
      </dgm:t>
    </dgm:pt>
    <dgm:pt modelId="{6FFB67DC-F34A-4ED1-A184-F0F03BE59FA9}" type="sibTrans" cxnId="{C21BC289-1F98-42D6-B32F-821069351110}">
      <dgm:prSet/>
      <dgm:spPr/>
      <dgm:t>
        <a:bodyPr/>
        <a:lstStyle/>
        <a:p>
          <a:endParaRPr lang="pl-PL"/>
        </a:p>
      </dgm:t>
    </dgm:pt>
    <dgm:pt modelId="{9F156267-DB59-4071-BC52-497FFBF9ED09}">
      <dgm:prSet phldrT="[Tekst]" custT="1"/>
      <dgm:spPr/>
      <dgm:t>
        <a:bodyPr/>
        <a:lstStyle/>
        <a:p>
          <a:r>
            <a: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14,6 % </a:t>
          </a:r>
          <a:br>
            <a:rPr lang="pl-PL" sz="1200" dirty="0"/>
          </a:br>
          <a:r>
            <a:rPr lang="pl-PL" sz="1200" dirty="0"/>
            <a:t>skarg i wniosków rozpatrzonych we własnym zakresie </a:t>
          </a:r>
        </a:p>
      </dgm:t>
    </dgm:pt>
    <dgm:pt modelId="{133F8061-07B1-4CBB-B86B-06F2EA9CA432}" type="parTrans" cxnId="{059A0BA0-FD87-4084-91CB-87C20FCED2B0}">
      <dgm:prSet/>
      <dgm:spPr/>
      <dgm:t>
        <a:bodyPr/>
        <a:lstStyle/>
        <a:p>
          <a:endParaRPr lang="pl-PL"/>
        </a:p>
      </dgm:t>
    </dgm:pt>
    <dgm:pt modelId="{F603695F-8B7E-45EE-A25F-15F0F4EF8166}" type="sibTrans" cxnId="{059A0BA0-FD87-4084-91CB-87C20FCED2B0}">
      <dgm:prSet/>
      <dgm:spPr/>
      <dgm:t>
        <a:bodyPr/>
        <a:lstStyle/>
        <a:p>
          <a:endParaRPr lang="pl-PL"/>
        </a:p>
      </dgm:t>
    </dgm:pt>
    <dgm:pt modelId="{BE31BA54-9D76-4D30-9339-40BAB9B1728D}">
      <dgm:prSet phldrT="[Tekst]" custT="1"/>
      <dgm:spPr/>
      <dgm:t>
        <a:bodyPr/>
        <a:lstStyle/>
        <a:p>
          <a:r>
            <a: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5,5 % </a:t>
          </a:r>
          <a:br>
            <a:rPr lang="pl-PL" sz="1200" dirty="0"/>
          </a:br>
          <a:r>
            <a:rPr lang="pl-PL" sz="1200" dirty="0"/>
            <a:t>skarg i wniosków rozpatrzonych we własnym zakresie </a:t>
          </a:r>
        </a:p>
      </dgm:t>
    </dgm:pt>
    <dgm:pt modelId="{0704696D-FEF4-4A06-94BF-E40B2EE41F40}" type="parTrans" cxnId="{CD8ACBCC-9F27-416D-8A92-4565D8EA0CAD}">
      <dgm:prSet/>
      <dgm:spPr/>
      <dgm:t>
        <a:bodyPr/>
        <a:lstStyle/>
        <a:p>
          <a:endParaRPr lang="pl-PL"/>
        </a:p>
      </dgm:t>
    </dgm:pt>
    <dgm:pt modelId="{D3745717-C4E6-4971-ADD2-0E46FDA1C8F2}" type="sibTrans" cxnId="{CD8ACBCC-9F27-416D-8A92-4565D8EA0CAD}">
      <dgm:prSet/>
      <dgm:spPr/>
      <dgm:t>
        <a:bodyPr/>
        <a:lstStyle/>
        <a:p>
          <a:endParaRPr lang="pl-PL"/>
        </a:p>
      </dgm:t>
    </dgm:pt>
    <dgm:pt modelId="{B83307A5-E7D6-4D4D-8ACA-E70918B39A29}" type="pres">
      <dgm:prSet presAssocID="{DF577E43-8AF2-435C-B896-4A1FDEE3912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33B434-3E2B-4F0A-B909-7CA7F0E4FB91}" type="pres">
      <dgm:prSet presAssocID="{DF577E43-8AF2-435C-B896-4A1FDEE3912A}" presName="hierFlow" presStyleCnt="0"/>
      <dgm:spPr/>
    </dgm:pt>
    <dgm:pt modelId="{7F729776-3DE0-43BD-928F-FFEAB714C46C}" type="pres">
      <dgm:prSet presAssocID="{DF577E43-8AF2-435C-B896-4A1FDEE3912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D6F5EAB-5823-451C-9A71-20BAD88ACD70}" type="pres">
      <dgm:prSet presAssocID="{A5A2FE21-1FD2-48A5-91C3-71B4CF329229}" presName="Name14" presStyleCnt="0"/>
      <dgm:spPr/>
    </dgm:pt>
    <dgm:pt modelId="{C7603E61-27AB-4601-BAF6-5069A0E4DD9B}" type="pres">
      <dgm:prSet presAssocID="{A5A2FE21-1FD2-48A5-91C3-71B4CF329229}" presName="level1Shape" presStyleLbl="node0" presStyleIdx="0" presStyleCnt="1" custScaleX="263461">
        <dgm:presLayoutVars>
          <dgm:chPref val="3"/>
        </dgm:presLayoutVars>
      </dgm:prSet>
      <dgm:spPr/>
    </dgm:pt>
    <dgm:pt modelId="{5C70C666-47C0-4B68-9D23-78189E6366EA}" type="pres">
      <dgm:prSet presAssocID="{A5A2FE21-1FD2-48A5-91C3-71B4CF329229}" presName="hierChild2" presStyleCnt="0"/>
      <dgm:spPr/>
    </dgm:pt>
    <dgm:pt modelId="{939E598A-17F4-4C41-BE9D-9D9483A9E960}" type="pres">
      <dgm:prSet presAssocID="{FDBCB3A5-1D87-43E3-91A8-1B1C6004F5FC}" presName="Name19" presStyleLbl="parChTrans1D2" presStyleIdx="0" presStyleCnt="1"/>
      <dgm:spPr/>
    </dgm:pt>
    <dgm:pt modelId="{1C011710-DFDB-497D-8343-70C4F70E68FF}" type="pres">
      <dgm:prSet presAssocID="{2B5DD7A7-2406-4C00-9418-3AB8B8893E0E}" presName="Name21" presStyleCnt="0"/>
      <dgm:spPr/>
    </dgm:pt>
    <dgm:pt modelId="{F74A3FA0-F48F-4112-AB4F-3C54B0A00E9F}" type="pres">
      <dgm:prSet presAssocID="{2B5DD7A7-2406-4C00-9418-3AB8B8893E0E}" presName="level2Shape" presStyleLbl="node2" presStyleIdx="0" presStyleCnt="1" custScaleX="255600"/>
      <dgm:spPr/>
    </dgm:pt>
    <dgm:pt modelId="{33B4070D-C887-4365-BEE8-57C08AB701A8}" type="pres">
      <dgm:prSet presAssocID="{2B5DD7A7-2406-4C00-9418-3AB8B8893E0E}" presName="hierChild3" presStyleCnt="0"/>
      <dgm:spPr/>
    </dgm:pt>
    <dgm:pt modelId="{77BF198E-3C74-415C-B35A-4F8D23AA3D85}" type="pres">
      <dgm:prSet presAssocID="{EBB38D97-0729-4BFF-83C3-F942A31F5001}" presName="Name19" presStyleLbl="parChTrans1D3" presStyleIdx="0" presStyleCnt="2"/>
      <dgm:spPr/>
    </dgm:pt>
    <dgm:pt modelId="{BC11BF86-E408-4008-B57A-3B064F76279D}" type="pres">
      <dgm:prSet presAssocID="{1CE9AD0A-AC78-4D23-93FB-D26EEC859416}" presName="Name21" presStyleCnt="0"/>
      <dgm:spPr/>
    </dgm:pt>
    <dgm:pt modelId="{6EDF6B15-B995-48FC-B1F6-2B6A4D6D86D9}" type="pres">
      <dgm:prSet presAssocID="{1CE9AD0A-AC78-4D23-93FB-D26EEC859416}" presName="level2Shape" presStyleLbl="node3" presStyleIdx="0" presStyleCnt="2" custScaleX="211058"/>
      <dgm:spPr/>
    </dgm:pt>
    <dgm:pt modelId="{4475CBF5-086F-412A-A618-E852BE1AD1B6}" type="pres">
      <dgm:prSet presAssocID="{1CE9AD0A-AC78-4D23-93FB-D26EEC859416}" presName="hierChild3" presStyleCnt="0"/>
      <dgm:spPr/>
    </dgm:pt>
    <dgm:pt modelId="{C54B1F5C-8B4D-4DD9-9EE2-E458002630EC}" type="pres">
      <dgm:prSet presAssocID="{B37130D2-5804-4286-A185-0B75EBE308A4}" presName="Name19" presStyleLbl="parChTrans1D4" presStyleIdx="0" presStyleCnt="6"/>
      <dgm:spPr/>
    </dgm:pt>
    <dgm:pt modelId="{3472096B-4744-4B84-8354-96FEAFA48699}" type="pres">
      <dgm:prSet presAssocID="{AE9769DA-CD9C-4856-82B5-3F68E530CE73}" presName="Name21" presStyleCnt="0"/>
      <dgm:spPr/>
    </dgm:pt>
    <dgm:pt modelId="{4206974E-9249-4916-95DB-7CCC7D9AC9AB}" type="pres">
      <dgm:prSet presAssocID="{AE9769DA-CD9C-4856-82B5-3F68E530CE73}" presName="level2Shape" presStyleLbl="node4" presStyleIdx="0" presStyleCnt="6"/>
      <dgm:spPr/>
    </dgm:pt>
    <dgm:pt modelId="{DD6DAF5F-3942-4F73-A190-064C54505B92}" type="pres">
      <dgm:prSet presAssocID="{AE9769DA-CD9C-4856-82B5-3F68E530CE73}" presName="hierChild3" presStyleCnt="0"/>
      <dgm:spPr/>
    </dgm:pt>
    <dgm:pt modelId="{714FFAE7-0E7A-4E83-8630-8703194A29D5}" type="pres">
      <dgm:prSet presAssocID="{D4268132-75C6-4CDB-B89B-1E9B1926FCA3}" presName="Name19" presStyleLbl="parChTrans1D4" presStyleIdx="1" presStyleCnt="6"/>
      <dgm:spPr/>
    </dgm:pt>
    <dgm:pt modelId="{CED3095F-64AA-45FF-8586-88EF0C5E5B6E}" type="pres">
      <dgm:prSet presAssocID="{DE5E4C67-7A42-4698-92B8-E1D03B0B75DA}" presName="Name21" presStyleCnt="0"/>
      <dgm:spPr/>
    </dgm:pt>
    <dgm:pt modelId="{0821BBCF-8811-409D-8547-89EF650B70D3}" type="pres">
      <dgm:prSet presAssocID="{DE5E4C67-7A42-4698-92B8-E1D03B0B75DA}" presName="level2Shape" presStyleLbl="node4" presStyleIdx="1" presStyleCnt="6"/>
      <dgm:spPr/>
    </dgm:pt>
    <dgm:pt modelId="{B8A6C287-0553-4C4D-9CC9-BDE842D6E760}" type="pres">
      <dgm:prSet presAssocID="{DE5E4C67-7A42-4698-92B8-E1D03B0B75DA}" presName="hierChild3" presStyleCnt="0"/>
      <dgm:spPr/>
    </dgm:pt>
    <dgm:pt modelId="{9437C183-1D6A-4024-BB48-956086CB2C72}" type="pres">
      <dgm:prSet presAssocID="{E6CC937E-8B77-42C6-8EF8-2FB359B2B8C0}" presName="Name19" presStyleLbl="parChTrans1D4" presStyleIdx="2" presStyleCnt="6"/>
      <dgm:spPr/>
    </dgm:pt>
    <dgm:pt modelId="{36068194-C885-40C6-9D7C-DB1E3059601F}" type="pres">
      <dgm:prSet presAssocID="{578AF6D0-B768-4875-8D1C-7C9CF4A5BFF6}" presName="Name21" presStyleCnt="0"/>
      <dgm:spPr/>
    </dgm:pt>
    <dgm:pt modelId="{098F5223-006C-422E-AB4B-607C6C7E1EFA}" type="pres">
      <dgm:prSet presAssocID="{578AF6D0-B768-4875-8D1C-7C9CF4A5BFF6}" presName="level2Shape" presStyleLbl="node4" presStyleIdx="2" presStyleCnt="6"/>
      <dgm:spPr/>
    </dgm:pt>
    <dgm:pt modelId="{65A82A70-1533-4938-A558-8FE163A98DD0}" type="pres">
      <dgm:prSet presAssocID="{578AF6D0-B768-4875-8D1C-7C9CF4A5BFF6}" presName="hierChild3" presStyleCnt="0"/>
      <dgm:spPr/>
    </dgm:pt>
    <dgm:pt modelId="{F3F6E4DE-2F89-495C-BC57-6231801E676A}" type="pres">
      <dgm:prSet presAssocID="{133F8061-07B1-4CBB-B86B-06F2EA9CA432}" presName="Name19" presStyleLbl="parChTrans1D4" presStyleIdx="3" presStyleCnt="6"/>
      <dgm:spPr/>
    </dgm:pt>
    <dgm:pt modelId="{0B2A24EA-F801-4B4E-AF91-CF8A994C0F5C}" type="pres">
      <dgm:prSet presAssocID="{9F156267-DB59-4071-BC52-497FFBF9ED09}" presName="Name21" presStyleCnt="0"/>
      <dgm:spPr/>
    </dgm:pt>
    <dgm:pt modelId="{599EDA87-36B5-4670-8FED-9B9534C9C631}" type="pres">
      <dgm:prSet presAssocID="{9F156267-DB59-4071-BC52-497FFBF9ED09}" presName="level2Shape" presStyleLbl="node4" presStyleIdx="3" presStyleCnt="6"/>
      <dgm:spPr/>
    </dgm:pt>
    <dgm:pt modelId="{D7CB8320-6FAB-47AC-8F46-8B0DF5C7875D}" type="pres">
      <dgm:prSet presAssocID="{9F156267-DB59-4071-BC52-497FFBF9ED09}" presName="hierChild3" presStyleCnt="0"/>
      <dgm:spPr/>
    </dgm:pt>
    <dgm:pt modelId="{FFF41918-3F9C-49D2-8574-2A2D3C843F9E}" type="pres">
      <dgm:prSet presAssocID="{7A31C8C4-016F-468B-85F0-62B6BE7604E3}" presName="Name19" presStyleLbl="parChTrans1D4" presStyleIdx="4" presStyleCnt="6"/>
      <dgm:spPr/>
    </dgm:pt>
    <dgm:pt modelId="{DDA5A451-BFBE-4AA8-97E9-FCFFDE15D41E}" type="pres">
      <dgm:prSet presAssocID="{6572A510-19AF-482B-99C0-3FD1247B7E45}" presName="Name21" presStyleCnt="0"/>
      <dgm:spPr/>
    </dgm:pt>
    <dgm:pt modelId="{60E9487B-DB64-4404-9FCC-0B05C4106484}" type="pres">
      <dgm:prSet presAssocID="{6572A510-19AF-482B-99C0-3FD1247B7E45}" presName="level2Shape" presStyleLbl="node4" presStyleIdx="4" presStyleCnt="6"/>
      <dgm:spPr/>
    </dgm:pt>
    <dgm:pt modelId="{62EBCAB8-BBDA-4B68-A127-F3A7C92570EC}" type="pres">
      <dgm:prSet presAssocID="{6572A510-19AF-482B-99C0-3FD1247B7E45}" presName="hierChild3" presStyleCnt="0"/>
      <dgm:spPr/>
    </dgm:pt>
    <dgm:pt modelId="{1B09F7D2-B30D-4450-BFA1-9C894CDEEF61}" type="pres">
      <dgm:prSet presAssocID="{0704696D-FEF4-4A06-94BF-E40B2EE41F40}" presName="Name19" presStyleLbl="parChTrans1D4" presStyleIdx="5" presStyleCnt="6"/>
      <dgm:spPr/>
    </dgm:pt>
    <dgm:pt modelId="{9C513C4E-266E-47B9-9829-BFAC5B1C88D3}" type="pres">
      <dgm:prSet presAssocID="{BE31BA54-9D76-4D30-9339-40BAB9B1728D}" presName="Name21" presStyleCnt="0"/>
      <dgm:spPr/>
    </dgm:pt>
    <dgm:pt modelId="{B6A57C00-D276-4A76-ACCA-6F7B7AE22B5B}" type="pres">
      <dgm:prSet presAssocID="{BE31BA54-9D76-4D30-9339-40BAB9B1728D}" presName="level2Shape" presStyleLbl="node4" presStyleIdx="5" presStyleCnt="6"/>
      <dgm:spPr/>
    </dgm:pt>
    <dgm:pt modelId="{7AF2F2AC-C359-4A44-B182-D229E7D6C78B}" type="pres">
      <dgm:prSet presAssocID="{BE31BA54-9D76-4D30-9339-40BAB9B1728D}" presName="hierChild3" presStyleCnt="0"/>
      <dgm:spPr/>
    </dgm:pt>
    <dgm:pt modelId="{8DD67BC3-BCD8-4F0B-9972-F3438F84BB06}" type="pres">
      <dgm:prSet presAssocID="{FEA52180-4812-4923-ACBB-D2FF27E9B308}" presName="Name19" presStyleLbl="parChTrans1D3" presStyleIdx="1" presStyleCnt="2"/>
      <dgm:spPr/>
    </dgm:pt>
    <dgm:pt modelId="{7597095B-F0E2-4F9E-A8D1-AF69078C5C1C}" type="pres">
      <dgm:prSet presAssocID="{84627FE4-40C7-4F8D-B4AC-5DC66FC5DCCC}" presName="Name21" presStyleCnt="0"/>
      <dgm:spPr/>
    </dgm:pt>
    <dgm:pt modelId="{EFE7CFEC-2DAC-4180-B49D-387E5F1A6C61}" type="pres">
      <dgm:prSet presAssocID="{84627FE4-40C7-4F8D-B4AC-5DC66FC5DCCC}" presName="level2Shape" presStyleLbl="node3" presStyleIdx="1" presStyleCnt="2" custScaleX="201444"/>
      <dgm:spPr/>
    </dgm:pt>
    <dgm:pt modelId="{5FCD27BB-9390-40C3-A9E0-C7A2171D3360}" type="pres">
      <dgm:prSet presAssocID="{84627FE4-40C7-4F8D-B4AC-5DC66FC5DCCC}" presName="hierChild3" presStyleCnt="0"/>
      <dgm:spPr/>
    </dgm:pt>
    <dgm:pt modelId="{FA38F192-4847-4E3C-BDC5-65B5CC2CA18B}" type="pres">
      <dgm:prSet presAssocID="{DF577E43-8AF2-435C-B896-4A1FDEE3912A}" presName="bgShapesFlow" presStyleCnt="0"/>
      <dgm:spPr/>
    </dgm:pt>
  </dgm:ptLst>
  <dgm:cxnLst>
    <dgm:cxn modelId="{11A83C0E-D408-4878-A32C-77CA115F883E}" type="presOf" srcId="{AE9769DA-CD9C-4856-82B5-3F68E530CE73}" destId="{4206974E-9249-4916-95DB-7CCC7D9AC9AB}" srcOrd="0" destOrd="0" presId="urn:microsoft.com/office/officeart/2005/8/layout/hierarchy6"/>
    <dgm:cxn modelId="{28A7CD0E-46CB-4C31-BD11-59781DDA3AFB}" type="presOf" srcId="{1CE9AD0A-AC78-4D23-93FB-D26EEC859416}" destId="{6EDF6B15-B995-48FC-B1F6-2B6A4D6D86D9}" srcOrd="0" destOrd="0" presId="urn:microsoft.com/office/officeart/2005/8/layout/hierarchy6"/>
    <dgm:cxn modelId="{2817DE10-D1CC-4F73-B8E5-7080F16A42E9}" type="presOf" srcId="{DF577E43-8AF2-435C-B896-4A1FDEE3912A}" destId="{B83307A5-E7D6-4D4D-8ACA-E70918B39A29}" srcOrd="0" destOrd="0" presId="urn:microsoft.com/office/officeart/2005/8/layout/hierarchy6"/>
    <dgm:cxn modelId="{66023C23-1EDD-4B6C-95AD-E9217C9EF957}" type="presOf" srcId="{EBB38D97-0729-4BFF-83C3-F942A31F5001}" destId="{77BF198E-3C74-415C-B35A-4F8D23AA3D85}" srcOrd="0" destOrd="0" presId="urn:microsoft.com/office/officeart/2005/8/layout/hierarchy6"/>
    <dgm:cxn modelId="{A043E329-11E2-418F-ABE4-9A594AA753DF}" srcId="{1CE9AD0A-AC78-4D23-93FB-D26EEC859416}" destId="{AE9769DA-CD9C-4856-82B5-3F68E530CE73}" srcOrd="0" destOrd="0" parTransId="{B37130D2-5804-4286-A185-0B75EBE308A4}" sibTransId="{16835AAA-7F4A-4A47-BF9D-0892FA0409C4}"/>
    <dgm:cxn modelId="{C848F33B-E457-4B2F-BD3B-46EBA5F59589}" srcId="{1CE9AD0A-AC78-4D23-93FB-D26EEC859416}" destId="{6572A510-19AF-482B-99C0-3FD1247B7E45}" srcOrd="2" destOrd="0" parTransId="{7A31C8C4-016F-468B-85F0-62B6BE7604E3}" sibTransId="{95B482DA-4651-48BC-BE8E-0B583AE41F05}"/>
    <dgm:cxn modelId="{D747913E-A5E1-46F6-AD26-65502C9B54B1}" type="presOf" srcId="{E6CC937E-8B77-42C6-8EF8-2FB359B2B8C0}" destId="{9437C183-1D6A-4024-BB48-956086CB2C72}" srcOrd="0" destOrd="0" presId="urn:microsoft.com/office/officeart/2005/8/layout/hierarchy6"/>
    <dgm:cxn modelId="{1030475C-2558-4DC4-B9B8-89290EDF3C25}" type="presOf" srcId="{B37130D2-5804-4286-A185-0B75EBE308A4}" destId="{C54B1F5C-8B4D-4DD9-9EE2-E458002630EC}" srcOrd="0" destOrd="0" presId="urn:microsoft.com/office/officeart/2005/8/layout/hierarchy6"/>
    <dgm:cxn modelId="{B1E8A845-EDCD-4B8D-9B35-A6B2359B4E90}" type="presOf" srcId="{A5A2FE21-1FD2-48A5-91C3-71B4CF329229}" destId="{C7603E61-27AB-4601-BAF6-5069A0E4DD9B}" srcOrd="0" destOrd="0" presId="urn:microsoft.com/office/officeart/2005/8/layout/hierarchy6"/>
    <dgm:cxn modelId="{E408C14F-A33A-40C2-A68F-601EBC85113D}" srcId="{2B5DD7A7-2406-4C00-9418-3AB8B8893E0E}" destId="{84627FE4-40C7-4F8D-B4AC-5DC66FC5DCCC}" srcOrd="1" destOrd="0" parTransId="{FEA52180-4812-4923-ACBB-D2FF27E9B308}" sibTransId="{738FCAC2-89FA-4F06-9DED-B5553A75BF3E}"/>
    <dgm:cxn modelId="{90A3B355-4CAD-4EBA-B7CC-1C4007EED943}" srcId="{1CE9AD0A-AC78-4D23-93FB-D26EEC859416}" destId="{578AF6D0-B768-4875-8D1C-7C9CF4A5BFF6}" srcOrd="1" destOrd="0" parTransId="{E6CC937E-8B77-42C6-8EF8-2FB359B2B8C0}" sibTransId="{8AE27603-6A3A-4186-86FC-C1C590A1569D}"/>
    <dgm:cxn modelId="{C6B9525A-8F98-4E0C-ADB4-3388B32D3521}" type="presOf" srcId="{6572A510-19AF-482B-99C0-3FD1247B7E45}" destId="{60E9487B-DB64-4404-9FCC-0B05C4106484}" srcOrd="0" destOrd="0" presId="urn:microsoft.com/office/officeart/2005/8/layout/hierarchy6"/>
    <dgm:cxn modelId="{C21BC289-1F98-42D6-B32F-821069351110}" srcId="{AE9769DA-CD9C-4856-82B5-3F68E530CE73}" destId="{DE5E4C67-7A42-4698-92B8-E1D03B0B75DA}" srcOrd="0" destOrd="0" parTransId="{D4268132-75C6-4CDB-B89B-1E9B1926FCA3}" sibTransId="{6FFB67DC-F34A-4ED1-A184-F0F03BE59FA9}"/>
    <dgm:cxn modelId="{35674E90-6853-4483-80CF-172052DAA8F9}" type="presOf" srcId="{9F156267-DB59-4071-BC52-497FFBF9ED09}" destId="{599EDA87-36B5-4670-8FED-9B9534C9C631}" srcOrd="0" destOrd="0" presId="urn:microsoft.com/office/officeart/2005/8/layout/hierarchy6"/>
    <dgm:cxn modelId="{26DE569F-B543-4F2A-B0E8-14D97CDAB3D5}" type="presOf" srcId="{BE31BA54-9D76-4D30-9339-40BAB9B1728D}" destId="{B6A57C00-D276-4A76-ACCA-6F7B7AE22B5B}" srcOrd="0" destOrd="0" presId="urn:microsoft.com/office/officeart/2005/8/layout/hierarchy6"/>
    <dgm:cxn modelId="{059A0BA0-FD87-4084-91CB-87C20FCED2B0}" srcId="{578AF6D0-B768-4875-8D1C-7C9CF4A5BFF6}" destId="{9F156267-DB59-4071-BC52-497FFBF9ED09}" srcOrd="0" destOrd="0" parTransId="{133F8061-07B1-4CBB-B86B-06F2EA9CA432}" sibTransId="{F603695F-8B7E-45EE-A25F-15F0F4EF8166}"/>
    <dgm:cxn modelId="{7FCB65A4-515F-417E-A3DF-68A139977F67}" type="presOf" srcId="{133F8061-07B1-4CBB-B86B-06F2EA9CA432}" destId="{F3F6E4DE-2F89-495C-BC57-6231801E676A}" srcOrd="0" destOrd="0" presId="urn:microsoft.com/office/officeart/2005/8/layout/hierarchy6"/>
    <dgm:cxn modelId="{82B520A6-2A90-4593-9092-4A3560FEC654}" type="presOf" srcId="{DE5E4C67-7A42-4698-92B8-E1D03B0B75DA}" destId="{0821BBCF-8811-409D-8547-89EF650B70D3}" srcOrd="0" destOrd="0" presId="urn:microsoft.com/office/officeart/2005/8/layout/hierarchy6"/>
    <dgm:cxn modelId="{C10B4CAE-56D0-4145-B5A9-196D9D3E1AF8}" type="presOf" srcId="{D4268132-75C6-4CDB-B89B-1E9B1926FCA3}" destId="{714FFAE7-0E7A-4E83-8630-8703194A29D5}" srcOrd="0" destOrd="0" presId="urn:microsoft.com/office/officeart/2005/8/layout/hierarchy6"/>
    <dgm:cxn modelId="{7B4604B0-A162-4211-A0C0-25734F52DE57}" srcId="{2B5DD7A7-2406-4C00-9418-3AB8B8893E0E}" destId="{1CE9AD0A-AC78-4D23-93FB-D26EEC859416}" srcOrd="0" destOrd="0" parTransId="{EBB38D97-0729-4BFF-83C3-F942A31F5001}" sibTransId="{ADDD1A4B-7F58-471D-8A3D-F98D3B48A1CB}"/>
    <dgm:cxn modelId="{9B59BAB1-0671-4D5F-B086-296D95FC5ABE}" type="presOf" srcId="{84627FE4-40C7-4F8D-B4AC-5DC66FC5DCCC}" destId="{EFE7CFEC-2DAC-4180-B49D-387E5F1A6C61}" srcOrd="0" destOrd="0" presId="urn:microsoft.com/office/officeart/2005/8/layout/hierarchy6"/>
    <dgm:cxn modelId="{E48330B3-DAFC-402F-9F05-63B6B4342AFB}" type="presOf" srcId="{2B5DD7A7-2406-4C00-9418-3AB8B8893E0E}" destId="{F74A3FA0-F48F-4112-AB4F-3C54B0A00E9F}" srcOrd="0" destOrd="0" presId="urn:microsoft.com/office/officeart/2005/8/layout/hierarchy6"/>
    <dgm:cxn modelId="{3DC958C1-3586-4D93-A9F7-D3A407BCDD85}" type="presOf" srcId="{7A31C8C4-016F-468B-85F0-62B6BE7604E3}" destId="{FFF41918-3F9C-49D2-8574-2A2D3C843F9E}" srcOrd="0" destOrd="0" presId="urn:microsoft.com/office/officeart/2005/8/layout/hierarchy6"/>
    <dgm:cxn modelId="{1C1875C7-1F57-4321-AF61-CBC5378CE1F2}" srcId="{A5A2FE21-1FD2-48A5-91C3-71B4CF329229}" destId="{2B5DD7A7-2406-4C00-9418-3AB8B8893E0E}" srcOrd="0" destOrd="0" parTransId="{FDBCB3A5-1D87-43E3-91A8-1B1C6004F5FC}" sibTransId="{618874CE-F1B9-4E9B-83AE-387CA1764C89}"/>
    <dgm:cxn modelId="{CD8ACBCC-9F27-416D-8A92-4565D8EA0CAD}" srcId="{6572A510-19AF-482B-99C0-3FD1247B7E45}" destId="{BE31BA54-9D76-4D30-9339-40BAB9B1728D}" srcOrd="0" destOrd="0" parTransId="{0704696D-FEF4-4A06-94BF-E40B2EE41F40}" sibTransId="{D3745717-C4E6-4971-ADD2-0E46FDA1C8F2}"/>
    <dgm:cxn modelId="{BB1263CD-7D71-45D1-B084-0F5B2D61553D}" type="presOf" srcId="{578AF6D0-B768-4875-8D1C-7C9CF4A5BFF6}" destId="{098F5223-006C-422E-AB4B-607C6C7E1EFA}" srcOrd="0" destOrd="0" presId="urn:microsoft.com/office/officeart/2005/8/layout/hierarchy6"/>
    <dgm:cxn modelId="{57CDD3CE-45BF-48CF-B610-FE6C4F22E383}" type="presOf" srcId="{FEA52180-4812-4923-ACBB-D2FF27E9B308}" destId="{8DD67BC3-BCD8-4F0B-9972-F3438F84BB06}" srcOrd="0" destOrd="0" presId="urn:microsoft.com/office/officeart/2005/8/layout/hierarchy6"/>
    <dgm:cxn modelId="{6ED63CF2-3C3D-4566-9D5A-C567AFD22DE5}" type="presOf" srcId="{0704696D-FEF4-4A06-94BF-E40B2EE41F40}" destId="{1B09F7D2-B30D-4450-BFA1-9C894CDEEF61}" srcOrd="0" destOrd="0" presId="urn:microsoft.com/office/officeart/2005/8/layout/hierarchy6"/>
    <dgm:cxn modelId="{D1A237FC-CCCC-4A10-B47D-E1A5B1B0DB49}" type="presOf" srcId="{FDBCB3A5-1D87-43E3-91A8-1B1C6004F5FC}" destId="{939E598A-17F4-4C41-BE9D-9D9483A9E960}" srcOrd="0" destOrd="0" presId="urn:microsoft.com/office/officeart/2005/8/layout/hierarchy6"/>
    <dgm:cxn modelId="{0FEC9FFC-0CF1-4FAF-BA4B-BB5025256FDC}" srcId="{DF577E43-8AF2-435C-B896-4A1FDEE3912A}" destId="{A5A2FE21-1FD2-48A5-91C3-71B4CF329229}" srcOrd="0" destOrd="0" parTransId="{81106AE8-24BA-4128-8EEB-50FD66474C48}" sibTransId="{514DD5E9-540B-4C9B-92F0-A39325AD4F01}"/>
    <dgm:cxn modelId="{54A94BCC-282F-45B4-BADB-319B9E88190C}" type="presParOf" srcId="{B83307A5-E7D6-4D4D-8ACA-E70918B39A29}" destId="{A433B434-3E2B-4F0A-B909-7CA7F0E4FB91}" srcOrd="0" destOrd="0" presId="urn:microsoft.com/office/officeart/2005/8/layout/hierarchy6"/>
    <dgm:cxn modelId="{B0894D7B-C562-4FCB-A69A-C5BFBA9FD72E}" type="presParOf" srcId="{A433B434-3E2B-4F0A-B909-7CA7F0E4FB91}" destId="{7F729776-3DE0-43BD-928F-FFEAB714C46C}" srcOrd="0" destOrd="0" presId="urn:microsoft.com/office/officeart/2005/8/layout/hierarchy6"/>
    <dgm:cxn modelId="{6354DF00-78B4-4306-BD66-2880877D03AA}" type="presParOf" srcId="{7F729776-3DE0-43BD-928F-FFEAB714C46C}" destId="{7D6F5EAB-5823-451C-9A71-20BAD88ACD70}" srcOrd="0" destOrd="0" presId="urn:microsoft.com/office/officeart/2005/8/layout/hierarchy6"/>
    <dgm:cxn modelId="{B9D730C1-FBC6-470F-9E9D-9FC31207DAE4}" type="presParOf" srcId="{7D6F5EAB-5823-451C-9A71-20BAD88ACD70}" destId="{C7603E61-27AB-4601-BAF6-5069A0E4DD9B}" srcOrd="0" destOrd="0" presId="urn:microsoft.com/office/officeart/2005/8/layout/hierarchy6"/>
    <dgm:cxn modelId="{3F6AD679-F4D0-4AE5-A218-C25B5E188BB8}" type="presParOf" srcId="{7D6F5EAB-5823-451C-9A71-20BAD88ACD70}" destId="{5C70C666-47C0-4B68-9D23-78189E6366EA}" srcOrd="1" destOrd="0" presId="urn:microsoft.com/office/officeart/2005/8/layout/hierarchy6"/>
    <dgm:cxn modelId="{14A0AAF5-D61A-48A8-86E0-B5E002859211}" type="presParOf" srcId="{5C70C666-47C0-4B68-9D23-78189E6366EA}" destId="{939E598A-17F4-4C41-BE9D-9D9483A9E960}" srcOrd="0" destOrd="0" presId="urn:microsoft.com/office/officeart/2005/8/layout/hierarchy6"/>
    <dgm:cxn modelId="{A7C10FFC-B9DD-4D05-8369-4E0E280173E4}" type="presParOf" srcId="{5C70C666-47C0-4B68-9D23-78189E6366EA}" destId="{1C011710-DFDB-497D-8343-70C4F70E68FF}" srcOrd="1" destOrd="0" presId="urn:microsoft.com/office/officeart/2005/8/layout/hierarchy6"/>
    <dgm:cxn modelId="{03CCD3C0-B9EB-4772-92FB-6DA9E2D41199}" type="presParOf" srcId="{1C011710-DFDB-497D-8343-70C4F70E68FF}" destId="{F74A3FA0-F48F-4112-AB4F-3C54B0A00E9F}" srcOrd="0" destOrd="0" presId="urn:microsoft.com/office/officeart/2005/8/layout/hierarchy6"/>
    <dgm:cxn modelId="{8BA8F80B-7AC9-43F8-98E0-527423C1848F}" type="presParOf" srcId="{1C011710-DFDB-497D-8343-70C4F70E68FF}" destId="{33B4070D-C887-4365-BEE8-57C08AB701A8}" srcOrd="1" destOrd="0" presId="urn:microsoft.com/office/officeart/2005/8/layout/hierarchy6"/>
    <dgm:cxn modelId="{FDEF4444-566E-455F-B701-117CC5BB0A9F}" type="presParOf" srcId="{33B4070D-C887-4365-BEE8-57C08AB701A8}" destId="{77BF198E-3C74-415C-B35A-4F8D23AA3D85}" srcOrd="0" destOrd="0" presId="urn:microsoft.com/office/officeart/2005/8/layout/hierarchy6"/>
    <dgm:cxn modelId="{73A23AF1-4801-479F-B920-51753DC295F4}" type="presParOf" srcId="{33B4070D-C887-4365-BEE8-57C08AB701A8}" destId="{BC11BF86-E408-4008-B57A-3B064F76279D}" srcOrd="1" destOrd="0" presId="urn:microsoft.com/office/officeart/2005/8/layout/hierarchy6"/>
    <dgm:cxn modelId="{12D0A62C-B09E-4197-BA07-A10ECCAD2C6C}" type="presParOf" srcId="{BC11BF86-E408-4008-B57A-3B064F76279D}" destId="{6EDF6B15-B995-48FC-B1F6-2B6A4D6D86D9}" srcOrd="0" destOrd="0" presId="urn:microsoft.com/office/officeart/2005/8/layout/hierarchy6"/>
    <dgm:cxn modelId="{20BE90CC-19E2-44E0-9B9F-DE050A543306}" type="presParOf" srcId="{BC11BF86-E408-4008-B57A-3B064F76279D}" destId="{4475CBF5-086F-412A-A618-E852BE1AD1B6}" srcOrd="1" destOrd="0" presId="urn:microsoft.com/office/officeart/2005/8/layout/hierarchy6"/>
    <dgm:cxn modelId="{779678B1-4274-468E-8422-C6C9F83A8540}" type="presParOf" srcId="{4475CBF5-086F-412A-A618-E852BE1AD1B6}" destId="{C54B1F5C-8B4D-4DD9-9EE2-E458002630EC}" srcOrd="0" destOrd="0" presId="urn:microsoft.com/office/officeart/2005/8/layout/hierarchy6"/>
    <dgm:cxn modelId="{C872FE2A-C173-4C21-A243-613830187171}" type="presParOf" srcId="{4475CBF5-086F-412A-A618-E852BE1AD1B6}" destId="{3472096B-4744-4B84-8354-96FEAFA48699}" srcOrd="1" destOrd="0" presId="urn:microsoft.com/office/officeart/2005/8/layout/hierarchy6"/>
    <dgm:cxn modelId="{94A03E1B-4405-4683-899B-3F6A9D3DA7CD}" type="presParOf" srcId="{3472096B-4744-4B84-8354-96FEAFA48699}" destId="{4206974E-9249-4916-95DB-7CCC7D9AC9AB}" srcOrd="0" destOrd="0" presId="urn:microsoft.com/office/officeart/2005/8/layout/hierarchy6"/>
    <dgm:cxn modelId="{2FBF4DDD-C743-4C34-B238-54F04F96D84A}" type="presParOf" srcId="{3472096B-4744-4B84-8354-96FEAFA48699}" destId="{DD6DAF5F-3942-4F73-A190-064C54505B92}" srcOrd="1" destOrd="0" presId="urn:microsoft.com/office/officeart/2005/8/layout/hierarchy6"/>
    <dgm:cxn modelId="{CEFB5CD6-34FD-4469-BB7B-732A201129CE}" type="presParOf" srcId="{DD6DAF5F-3942-4F73-A190-064C54505B92}" destId="{714FFAE7-0E7A-4E83-8630-8703194A29D5}" srcOrd="0" destOrd="0" presId="urn:microsoft.com/office/officeart/2005/8/layout/hierarchy6"/>
    <dgm:cxn modelId="{81BDA71F-0DC0-48FE-8967-D168EEF98BD2}" type="presParOf" srcId="{DD6DAF5F-3942-4F73-A190-064C54505B92}" destId="{CED3095F-64AA-45FF-8586-88EF0C5E5B6E}" srcOrd="1" destOrd="0" presId="urn:microsoft.com/office/officeart/2005/8/layout/hierarchy6"/>
    <dgm:cxn modelId="{EC68409E-8F0D-47B3-9821-7FF1EE6DE485}" type="presParOf" srcId="{CED3095F-64AA-45FF-8586-88EF0C5E5B6E}" destId="{0821BBCF-8811-409D-8547-89EF650B70D3}" srcOrd="0" destOrd="0" presId="urn:microsoft.com/office/officeart/2005/8/layout/hierarchy6"/>
    <dgm:cxn modelId="{6FE185C2-69FC-4485-AAEF-D4A63FC62D57}" type="presParOf" srcId="{CED3095F-64AA-45FF-8586-88EF0C5E5B6E}" destId="{B8A6C287-0553-4C4D-9CC9-BDE842D6E760}" srcOrd="1" destOrd="0" presId="urn:microsoft.com/office/officeart/2005/8/layout/hierarchy6"/>
    <dgm:cxn modelId="{E3D394F5-D606-42A1-9379-77AD8145F3A7}" type="presParOf" srcId="{4475CBF5-086F-412A-A618-E852BE1AD1B6}" destId="{9437C183-1D6A-4024-BB48-956086CB2C72}" srcOrd="2" destOrd="0" presId="urn:microsoft.com/office/officeart/2005/8/layout/hierarchy6"/>
    <dgm:cxn modelId="{EB3F3E16-767A-4874-8FFA-F551C3DE5519}" type="presParOf" srcId="{4475CBF5-086F-412A-A618-E852BE1AD1B6}" destId="{36068194-C885-40C6-9D7C-DB1E3059601F}" srcOrd="3" destOrd="0" presId="urn:microsoft.com/office/officeart/2005/8/layout/hierarchy6"/>
    <dgm:cxn modelId="{5F18B55C-37DC-4142-AEAF-073078363849}" type="presParOf" srcId="{36068194-C885-40C6-9D7C-DB1E3059601F}" destId="{098F5223-006C-422E-AB4B-607C6C7E1EFA}" srcOrd="0" destOrd="0" presId="urn:microsoft.com/office/officeart/2005/8/layout/hierarchy6"/>
    <dgm:cxn modelId="{21387CE3-70B1-4873-8DCD-9BD6286DC2DA}" type="presParOf" srcId="{36068194-C885-40C6-9D7C-DB1E3059601F}" destId="{65A82A70-1533-4938-A558-8FE163A98DD0}" srcOrd="1" destOrd="0" presId="urn:microsoft.com/office/officeart/2005/8/layout/hierarchy6"/>
    <dgm:cxn modelId="{D7EBEA9D-A725-4A15-BBAF-57B1918BF527}" type="presParOf" srcId="{65A82A70-1533-4938-A558-8FE163A98DD0}" destId="{F3F6E4DE-2F89-495C-BC57-6231801E676A}" srcOrd="0" destOrd="0" presId="urn:microsoft.com/office/officeart/2005/8/layout/hierarchy6"/>
    <dgm:cxn modelId="{9BF9D87D-0A5F-4830-8136-5FA61718E34B}" type="presParOf" srcId="{65A82A70-1533-4938-A558-8FE163A98DD0}" destId="{0B2A24EA-F801-4B4E-AF91-CF8A994C0F5C}" srcOrd="1" destOrd="0" presId="urn:microsoft.com/office/officeart/2005/8/layout/hierarchy6"/>
    <dgm:cxn modelId="{9693B97C-AD75-4BD2-9563-A9952E797D2A}" type="presParOf" srcId="{0B2A24EA-F801-4B4E-AF91-CF8A994C0F5C}" destId="{599EDA87-36B5-4670-8FED-9B9534C9C631}" srcOrd="0" destOrd="0" presId="urn:microsoft.com/office/officeart/2005/8/layout/hierarchy6"/>
    <dgm:cxn modelId="{6D652911-4C14-4835-85C2-1AC72BE6245F}" type="presParOf" srcId="{0B2A24EA-F801-4B4E-AF91-CF8A994C0F5C}" destId="{D7CB8320-6FAB-47AC-8F46-8B0DF5C7875D}" srcOrd="1" destOrd="0" presId="urn:microsoft.com/office/officeart/2005/8/layout/hierarchy6"/>
    <dgm:cxn modelId="{5486CE36-2701-41A4-852E-3249E0BB89DF}" type="presParOf" srcId="{4475CBF5-086F-412A-A618-E852BE1AD1B6}" destId="{FFF41918-3F9C-49D2-8574-2A2D3C843F9E}" srcOrd="4" destOrd="0" presId="urn:microsoft.com/office/officeart/2005/8/layout/hierarchy6"/>
    <dgm:cxn modelId="{2C183566-CC30-4F2A-8102-C6228D945376}" type="presParOf" srcId="{4475CBF5-086F-412A-A618-E852BE1AD1B6}" destId="{DDA5A451-BFBE-4AA8-97E9-FCFFDE15D41E}" srcOrd="5" destOrd="0" presId="urn:microsoft.com/office/officeart/2005/8/layout/hierarchy6"/>
    <dgm:cxn modelId="{13C45150-30DC-4E0E-ADDB-EB504FAC1843}" type="presParOf" srcId="{DDA5A451-BFBE-4AA8-97E9-FCFFDE15D41E}" destId="{60E9487B-DB64-4404-9FCC-0B05C4106484}" srcOrd="0" destOrd="0" presId="urn:microsoft.com/office/officeart/2005/8/layout/hierarchy6"/>
    <dgm:cxn modelId="{22782898-474C-4BDE-95A4-436CACBFB7C6}" type="presParOf" srcId="{DDA5A451-BFBE-4AA8-97E9-FCFFDE15D41E}" destId="{62EBCAB8-BBDA-4B68-A127-F3A7C92570EC}" srcOrd="1" destOrd="0" presId="urn:microsoft.com/office/officeart/2005/8/layout/hierarchy6"/>
    <dgm:cxn modelId="{F487FBAC-0057-41CE-BC66-B5E21352F47B}" type="presParOf" srcId="{62EBCAB8-BBDA-4B68-A127-F3A7C92570EC}" destId="{1B09F7D2-B30D-4450-BFA1-9C894CDEEF61}" srcOrd="0" destOrd="0" presId="urn:microsoft.com/office/officeart/2005/8/layout/hierarchy6"/>
    <dgm:cxn modelId="{3CC1786F-03BF-4928-B70C-8B0BE63DAFE5}" type="presParOf" srcId="{62EBCAB8-BBDA-4B68-A127-F3A7C92570EC}" destId="{9C513C4E-266E-47B9-9829-BFAC5B1C88D3}" srcOrd="1" destOrd="0" presId="urn:microsoft.com/office/officeart/2005/8/layout/hierarchy6"/>
    <dgm:cxn modelId="{A2A6AF9E-5BEF-400C-B1CC-1077C7CD26C4}" type="presParOf" srcId="{9C513C4E-266E-47B9-9829-BFAC5B1C88D3}" destId="{B6A57C00-D276-4A76-ACCA-6F7B7AE22B5B}" srcOrd="0" destOrd="0" presId="urn:microsoft.com/office/officeart/2005/8/layout/hierarchy6"/>
    <dgm:cxn modelId="{7C20F4AD-EAC9-44D6-88D4-701C395ACB08}" type="presParOf" srcId="{9C513C4E-266E-47B9-9829-BFAC5B1C88D3}" destId="{7AF2F2AC-C359-4A44-B182-D229E7D6C78B}" srcOrd="1" destOrd="0" presId="urn:microsoft.com/office/officeart/2005/8/layout/hierarchy6"/>
    <dgm:cxn modelId="{D4336E57-C1F4-484D-A153-A95CBFEA9586}" type="presParOf" srcId="{33B4070D-C887-4365-BEE8-57C08AB701A8}" destId="{8DD67BC3-BCD8-4F0B-9972-F3438F84BB06}" srcOrd="2" destOrd="0" presId="urn:microsoft.com/office/officeart/2005/8/layout/hierarchy6"/>
    <dgm:cxn modelId="{E2B4C044-E024-487A-B254-EDF0C8E413AF}" type="presParOf" srcId="{33B4070D-C887-4365-BEE8-57C08AB701A8}" destId="{7597095B-F0E2-4F9E-A8D1-AF69078C5C1C}" srcOrd="3" destOrd="0" presId="urn:microsoft.com/office/officeart/2005/8/layout/hierarchy6"/>
    <dgm:cxn modelId="{4148A617-3375-4F47-A37B-9E72BD6E3FE7}" type="presParOf" srcId="{7597095B-F0E2-4F9E-A8D1-AF69078C5C1C}" destId="{EFE7CFEC-2DAC-4180-B49D-387E5F1A6C61}" srcOrd="0" destOrd="0" presId="urn:microsoft.com/office/officeart/2005/8/layout/hierarchy6"/>
    <dgm:cxn modelId="{EA2D8877-018A-44B6-8B40-62F390F9DB8A}" type="presParOf" srcId="{7597095B-F0E2-4F9E-A8D1-AF69078C5C1C}" destId="{5FCD27BB-9390-40C3-A9E0-C7A2171D3360}" srcOrd="1" destOrd="0" presId="urn:microsoft.com/office/officeart/2005/8/layout/hierarchy6"/>
    <dgm:cxn modelId="{1B111937-BAB9-453E-B358-E344BC8C9BD6}" type="presParOf" srcId="{B83307A5-E7D6-4D4D-8ACA-E70918B39A29}" destId="{FA38F192-4847-4E3C-BDC5-65B5CC2CA18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507432-3BDB-468A-A01C-9F685C7C9133}" type="doc">
      <dgm:prSet loTypeId="urn:microsoft.com/office/officeart/2005/8/layout/radial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33EEE78-5682-4076-84A2-6FB4D58C2B28}">
      <dgm:prSet phldrT="[Tekst]" custT="1"/>
      <dgm:spPr/>
      <dgm:t>
        <a:bodyPr/>
        <a:lstStyle/>
        <a:p>
          <a:r>
            <a:rPr lang="pl-PL" sz="2400" b="1" dirty="0"/>
            <a:t>24 wnioski</a:t>
          </a:r>
        </a:p>
      </dgm:t>
    </dgm:pt>
    <dgm:pt modelId="{DC974D29-8217-48BD-8E44-2394FDA4F6F4}" type="parTrans" cxnId="{BD0278AB-0B12-4A2E-B351-23FE2351B80B}">
      <dgm:prSet/>
      <dgm:spPr/>
      <dgm:t>
        <a:bodyPr/>
        <a:lstStyle/>
        <a:p>
          <a:endParaRPr lang="pl-PL"/>
        </a:p>
      </dgm:t>
    </dgm:pt>
    <dgm:pt modelId="{1BD47BBE-8D6E-49E5-AF31-7C25A158A7BB}" type="sibTrans" cxnId="{BD0278AB-0B12-4A2E-B351-23FE2351B80B}">
      <dgm:prSet/>
      <dgm:spPr/>
      <dgm:t>
        <a:bodyPr/>
        <a:lstStyle/>
        <a:p>
          <a:endParaRPr lang="pl-PL"/>
        </a:p>
      </dgm:t>
    </dgm:pt>
    <dgm:pt modelId="{C5A241A1-558A-4D7E-8F42-248BD1B1B77E}">
      <dgm:prSet phldrT="[Tekst]" custT="1"/>
      <dgm:spPr/>
      <dgm:t>
        <a:bodyPr lIns="252000" anchor="ctr" anchorCtr="1"/>
        <a:lstStyle/>
        <a:p>
          <a:pPr algn="ctr">
            <a:buSzPct val="300000"/>
            <a:buFontTx/>
            <a:buBlip>
              <a:blip xmlns:r="http://schemas.openxmlformats.org/officeDocument/2006/relationships"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</a:buBlip>
          </a:pPr>
          <a:r>
            <a:rPr lang="pl-PL" sz="1600" dirty="0"/>
            <a:t>Złożone na wniosek</a:t>
          </a:r>
          <a:br>
            <a:rPr lang="pl-PL" sz="1600" dirty="0"/>
          </a:br>
          <a:r>
            <a:rPr lang="pl-PL" sz="1600" dirty="0"/>
            <a:t> konsumentów</a:t>
          </a:r>
        </a:p>
      </dgm:t>
    </dgm:pt>
    <dgm:pt modelId="{3DC7B1AD-DEBC-476C-A8D2-EDFF46441EBC}" type="parTrans" cxnId="{AC186225-D8FC-4502-AD44-8C32F452FED5}">
      <dgm:prSet/>
      <dgm:spPr/>
      <dgm:t>
        <a:bodyPr/>
        <a:lstStyle/>
        <a:p>
          <a:endParaRPr lang="pl-PL"/>
        </a:p>
      </dgm:t>
    </dgm:pt>
    <dgm:pt modelId="{5F6CD10D-F9CF-4172-8624-805525BDC9F7}" type="sibTrans" cxnId="{AC186225-D8FC-4502-AD44-8C32F452FED5}">
      <dgm:prSet/>
      <dgm:spPr/>
      <dgm:t>
        <a:bodyPr/>
        <a:lstStyle/>
        <a:p>
          <a:endParaRPr lang="pl-PL"/>
        </a:p>
      </dgm:t>
    </dgm:pt>
    <dgm:pt modelId="{2D1D5474-EAD6-4F6E-B316-7229F8BC330B}">
      <dgm:prSet phldrT="[Tekst]" custT="1"/>
      <dgm:spPr/>
      <dgm:t>
        <a:bodyPr/>
        <a:lstStyle/>
        <a:p>
          <a:r>
            <a:rPr lang="pl-PL" sz="1600" dirty="0">
              <a:solidFill>
                <a:schemeClr val="accent3">
                  <a:lumMod val="75000"/>
                </a:schemeClr>
              </a:solidFill>
            </a:rPr>
            <a:t>Wartość roszczeń</a:t>
          </a:r>
        </a:p>
        <a:p>
          <a:r>
            <a:rPr lang="pl-PL" sz="19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222 053 zł </a:t>
          </a:r>
        </a:p>
      </dgm:t>
    </dgm:pt>
    <dgm:pt modelId="{0FA033C1-0B68-4181-9C41-DAED9FCFAB71}" type="parTrans" cxnId="{CB4C52AB-3F4D-4A6A-8615-82AD6FB6370E}">
      <dgm:prSet/>
      <dgm:spPr/>
      <dgm:t>
        <a:bodyPr/>
        <a:lstStyle/>
        <a:p>
          <a:endParaRPr lang="pl-PL"/>
        </a:p>
      </dgm:t>
    </dgm:pt>
    <dgm:pt modelId="{61DC0542-D6BA-40C5-969A-6B0B40E7A5A9}" type="sibTrans" cxnId="{CB4C52AB-3F4D-4A6A-8615-82AD6FB6370E}">
      <dgm:prSet/>
      <dgm:spPr/>
      <dgm:t>
        <a:bodyPr/>
        <a:lstStyle/>
        <a:p>
          <a:endParaRPr lang="pl-PL"/>
        </a:p>
      </dgm:t>
    </dgm:pt>
    <dgm:pt modelId="{5BEB527A-7D21-4F24-93FC-9AF89D13D9B7}">
      <dgm:prSet phldrT="[Tekst]"/>
      <dgm:spPr/>
      <dgm:t>
        <a:bodyPr lIns="252000" anchor="ctr" anchorCtr="1"/>
        <a:lstStyle/>
        <a:p>
          <a:pPr algn="l"/>
          <a:endParaRPr lang="pl-PL" sz="1200" dirty="0"/>
        </a:p>
      </dgm:t>
    </dgm:pt>
    <dgm:pt modelId="{DB525D2E-9387-412C-B886-440CC5EE9DB3}" type="parTrans" cxnId="{7BE0A0F4-0FED-4877-B843-6E1962343C57}">
      <dgm:prSet/>
      <dgm:spPr/>
      <dgm:t>
        <a:bodyPr/>
        <a:lstStyle/>
        <a:p>
          <a:endParaRPr lang="pl-PL"/>
        </a:p>
      </dgm:t>
    </dgm:pt>
    <dgm:pt modelId="{CDCF2E5F-68CE-4A26-B2C1-4B410F1EC4BA}" type="sibTrans" cxnId="{7BE0A0F4-0FED-4877-B843-6E1962343C57}">
      <dgm:prSet/>
      <dgm:spPr/>
      <dgm:t>
        <a:bodyPr/>
        <a:lstStyle/>
        <a:p>
          <a:endParaRPr lang="pl-PL"/>
        </a:p>
      </dgm:t>
    </dgm:pt>
    <dgm:pt modelId="{90087D89-7558-4411-885A-31B84F5C93B1}">
      <dgm:prSet phldrT="[Tekst]" custT="1"/>
      <dgm:spPr/>
      <dgm:t>
        <a:bodyPr lIns="252000" anchor="ctr" anchorCtr="1"/>
        <a:lstStyle/>
        <a:p>
          <a:pPr algn="ctr">
            <a:buSzPct val="300000"/>
            <a:buFontTx/>
            <a:buBlip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</a:buBlip>
          </a:pPr>
          <a:r>
            <a:rPr lang="pl-PL" sz="1400" dirty="0"/>
            <a:t>  Wartość roszczeń</a:t>
          </a:r>
          <a:br>
            <a:rPr lang="pl-PL" sz="1400" dirty="0"/>
          </a:br>
          <a:r>
            <a:rPr lang="pl-PL" sz="1400" dirty="0"/>
            <a:t>w przypadku towarów konsumpcyjnych to </a:t>
          </a:r>
          <a:br>
            <a:rPr lang="pl-PL" sz="1400" dirty="0"/>
          </a:br>
          <a:r>
            <a:rPr lang="pl-PL" sz="1400" b="1" dirty="0"/>
            <a:t>174 408 zł</a:t>
          </a:r>
          <a:br>
            <a:rPr lang="pl-PL" sz="1400" b="1" dirty="0"/>
          </a:br>
          <a:endParaRPr lang="pl-PL" sz="1400" b="1" dirty="0"/>
        </a:p>
      </dgm:t>
    </dgm:pt>
    <dgm:pt modelId="{C90CC490-65BE-416D-A1B2-A6B2AA75112F}" type="parTrans" cxnId="{F346F2F8-338D-4CB9-9601-5AABD1E69BBF}">
      <dgm:prSet/>
      <dgm:spPr/>
      <dgm:t>
        <a:bodyPr/>
        <a:lstStyle/>
        <a:p>
          <a:endParaRPr lang="pl-PL"/>
        </a:p>
      </dgm:t>
    </dgm:pt>
    <dgm:pt modelId="{150888B5-789C-417D-BA16-42927D3238E8}" type="sibTrans" cxnId="{F346F2F8-338D-4CB9-9601-5AABD1E69BBF}">
      <dgm:prSet/>
      <dgm:spPr/>
      <dgm:t>
        <a:bodyPr/>
        <a:lstStyle/>
        <a:p>
          <a:endParaRPr lang="pl-PL"/>
        </a:p>
      </dgm:t>
    </dgm:pt>
    <dgm:pt modelId="{38462348-F528-4C3F-B0BE-F2BC0D958D0D}">
      <dgm:prSet phldrT="[Tekst]" custT="1"/>
      <dgm:spPr/>
      <dgm:t>
        <a:bodyPr/>
        <a:lstStyle/>
        <a:p>
          <a:r>
            <a:rPr lang="pl-PL" sz="1300" dirty="0">
              <a:solidFill>
                <a:schemeClr val="accent3">
                  <a:lumMod val="75000"/>
                </a:schemeClr>
              </a:solidFill>
            </a:rPr>
            <a:t>Średni czas trwania postępowania </a:t>
          </a:r>
        </a:p>
        <a:p>
          <a:r>
            <a:rPr lang="pl-PL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37 dni</a:t>
          </a:r>
          <a:endParaRPr lang="pl-PL" sz="1300" b="1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A3B77-235F-44A1-A01A-B5CEDB329114}" type="parTrans" cxnId="{1904E9A2-466D-4376-9C15-F4FFB3358E8C}">
      <dgm:prSet/>
      <dgm:spPr/>
      <dgm:t>
        <a:bodyPr/>
        <a:lstStyle/>
        <a:p>
          <a:endParaRPr lang="pl-PL"/>
        </a:p>
      </dgm:t>
    </dgm:pt>
    <dgm:pt modelId="{C7FC7096-2ECD-4CEB-9C61-38530D519267}" type="sibTrans" cxnId="{1904E9A2-466D-4376-9C15-F4FFB3358E8C}">
      <dgm:prSet/>
      <dgm:spPr/>
      <dgm:t>
        <a:bodyPr/>
        <a:lstStyle/>
        <a:p>
          <a:endParaRPr lang="pl-PL"/>
        </a:p>
      </dgm:t>
    </dgm:pt>
    <dgm:pt modelId="{777200DE-0F07-4154-B434-4B06E80F6E36}">
      <dgm:prSet phldrT="[Tekst]"/>
      <dgm:spPr/>
      <dgm:t>
        <a:bodyPr lIns="252000" anchor="ctr" anchorCtr="1"/>
        <a:lstStyle/>
        <a:p>
          <a:pPr algn="l"/>
          <a:endParaRPr lang="pl-PL" sz="1200" dirty="0"/>
        </a:p>
      </dgm:t>
    </dgm:pt>
    <dgm:pt modelId="{47515312-E8DC-4CFA-B6CE-2B5722F90889}" type="parTrans" cxnId="{96A98873-238F-4589-9FEC-879FC195B55E}">
      <dgm:prSet/>
      <dgm:spPr/>
      <dgm:t>
        <a:bodyPr/>
        <a:lstStyle/>
        <a:p>
          <a:endParaRPr lang="pl-PL"/>
        </a:p>
      </dgm:t>
    </dgm:pt>
    <dgm:pt modelId="{9DD3E346-AA67-43D3-8866-B16B2D4F0E33}" type="sibTrans" cxnId="{96A98873-238F-4589-9FEC-879FC195B55E}">
      <dgm:prSet/>
      <dgm:spPr/>
      <dgm:t>
        <a:bodyPr/>
        <a:lstStyle/>
        <a:p>
          <a:endParaRPr lang="pl-PL"/>
        </a:p>
      </dgm:t>
    </dgm:pt>
    <dgm:pt modelId="{347BD8DE-A5E3-4E78-BF47-4A3A69953721}">
      <dgm:prSet phldrT="[Tekst]" custT="1"/>
      <dgm:spPr/>
      <dgm:t>
        <a:bodyPr lIns="252000" anchor="ctr" anchorCtr="1"/>
        <a:lstStyle/>
        <a:p>
          <a:pPr algn="ctr">
            <a:buSzPct val="300000"/>
            <a:buFontTx/>
            <a:buBlip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</a:buBlip>
          </a:pPr>
          <a:r>
            <a:rPr lang="pl-PL" sz="1400" dirty="0"/>
            <a:t>  Wartość roszczeń </a:t>
          </a:r>
          <a:br>
            <a:rPr lang="pl-PL" sz="1400" dirty="0"/>
          </a:br>
          <a:r>
            <a:rPr lang="pl-PL" sz="1400" dirty="0"/>
            <a:t>w przypadku usług to </a:t>
          </a:r>
          <a:br>
            <a:rPr lang="pl-PL" sz="1400" dirty="0"/>
          </a:br>
          <a:r>
            <a:rPr lang="pl-PL" sz="1400" b="1" dirty="0"/>
            <a:t>47 645 zł</a:t>
          </a:r>
        </a:p>
      </dgm:t>
    </dgm:pt>
    <dgm:pt modelId="{860DC5B9-B1D9-4115-96C2-71DB7825131F}" type="parTrans" cxnId="{AC9C3E08-A4B7-4214-B79F-F9A98087D5A5}">
      <dgm:prSet/>
      <dgm:spPr/>
      <dgm:t>
        <a:bodyPr/>
        <a:lstStyle/>
        <a:p>
          <a:endParaRPr lang="pl-PL"/>
        </a:p>
      </dgm:t>
    </dgm:pt>
    <dgm:pt modelId="{57FB3A6B-14CF-48F2-9DDD-BD1D281634C8}" type="sibTrans" cxnId="{AC9C3E08-A4B7-4214-B79F-F9A98087D5A5}">
      <dgm:prSet/>
      <dgm:spPr/>
      <dgm:t>
        <a:bodyPr/>
        <a:lstStyle/>
        <a:p>
          <a:endParaRPr lang="pl-PL"/>
        </a:p>
      </dgm:t>
    </dgm:pt>
    <dgm:pt modelId="{0813CA6A-A12B-439E-8B43-0096F8CBD672}" type="pres">
      <dgm:prSet presAssocID="{A3507432-3BDB-468A-A01C-9F685C7C913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C828BEE-B2BA-4629-A742-90B9537FB7A3}" type="pres">
      <dgm:prSet presAssocID="{A3507432-3BDB-468A-A01C-9F685C7C9133}" presName="cycle" presStyleCnt="0"/>
      <dgm:spPr/>
    </dgm:pt>
    <dgm:pt modelId="{9835879E-F8E9-405D-A302-34A1ED206A5B}" type="pres">
      <dgm:prSet presAssocID="{A3507432-3BDB-468A-A01C-9F685C7C9133}" presName="centerShape" presStyleCnt="0"/>
      <dgm:spPr/>
    </dgm:pt>
    <dgm:pt modelId="{CC441CF9-32B2-4742-982C-48B6E7E5F27B}" type="pres">
      <dgm:prSet presAssocID="{A3507432-3BDB-468A-A01C-9F685C7C9133}" presName="connSite" presStyleLbl="node1" presStyleIdx="0" presStyleCnt="4"/>
      <dgm:spPr/>
    </dgm:pt>
    <dgm:pt modelId="{ED05E870-0773-4B18-9057-7B1113BCAE9C}" type="pres">
      <dgm:prSet presAssocID="{A3507432-3BDB-468A-A01C-9F685C7C9133}" presName="visible" presStyleLbl="node1" presStyleIdx="0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8D0699CE-AF84-4B6F-8B5A-10DEDFCB5B40}" type="pres">
      <dgm:prSet presAssocID="{DC974D29-8217-48BD-8E44-2394FDA4F6F4}" presName="Name25" presStyleLbl="parChTrans1D1" presStyleIdx="0" presStyleCnt="3"/>
      <dgm:spPr/>
    </dgm:pt>
    <dgm:pt modelId="{A13C10C9-EB50-465B-9116-E7364A44C295}" type="pres">
      <dgm:prSet presAssocID="{B33EEE78-5682-4076-84A2-6FB4D58C2B28}" presName="node" presStyleCnt="0"/>
      <dgm:spPr/>
    </dgm:pt>
    <dgm:pt modelId="{3D53629B-A44C-4288-B620-49DE3A41A13D}" type="pres">
      <dgm:prSet presAssocID="{B33EEE78-5682-4076-84A2-6FB4D58C2B28}" presName="parentNode" presStyleLbl="node1" presStyleIdx="1" presStyleCnt="4" custAng="0" custScaleX="128146" custScaleY="118918" custLinFactNeighborX="62557">
        <dgm:presLayoutVars>
          <dgm:chMax val="1"/>
          <dgm:bulletEnabled val="1"/>
        </dgm:presLayoutVars>
      </dgm:prSet>
      <dgm:spPr/>
    </dgm:pt>
    <dgm:pt modelId="{AF961229-7BA7-4E85-9B3B-FA9F35E5C135}" type="pres">
      <dgm:prSet presAssocID="{B33EEE78-5682-4076-84A2-6FB4D58C2B28}" presName="childNode" presStyleLbl="revTx" presStyleIdx="0" presStyleCnt="2">
        <dgm:presLayoutVars>
          <dgm:bulletEnabled val="1"/>
        </dgm:presLayoutVars>
      </dgm:prSet>
      <dgm:spPr/>
    </dgm:pt>
    <dgm:pt modelId="{46668FB9-6373-4519-9AD2-0300016BB2C9}" type="pres">
      <dgm:prSet presAssocID="{0FA033C1-0B68-4181-9C41-DAED9FCFAB71}" presName="Name25" presStyleLbl="parChTrans1D1" presStyleIdx="1" presStyleCnt="3"/>
      <dgm:spPr/>
    </dgm:pt>
    <dgm:pt modelId="{FFD91787-8046-4C5B-82D3-1509540BDE92}" type="pres">
      <dgm:prSet presAssocID="{2D1D5474-EAD6-4F6E-B316-7229F8BC330B}" presName="node" presStyleCnt="0"/>
      <dgm:spPr/>
    </dgm:pt>
    <dgm:pt modelId="{F022B9CF-73FD-4CA7-81EA-EC555214522A}" type="pres">
      <dgm:prSet presAssocID="{2D1D5474-EAD6-4F6E-B316-7229F8BC330B}" presName="parentNode" presStyleLbl="node1" presStyleIdx="2" presStyleCnt="4" custScaleX="125147" custScaleY="117235" custLinFactNeighborX="3418">
        <dgm:presLayoutVars>
          <dgm:chMax val="1"/>
          <dgm:bulletEnabled val="1"/>
        </dgm:presLayoutVars>
      </dgm:prSet>
      <dgm:spPr/>
    </dgm:pt>
    <dgm:pt modelId="{8830172A-CD8C-4AF3-B5EC-9E3580354348}" type="pres">
      <dgm:prSet presAssocID="{2D1D5474-EAD6-4F6E-B316-7229F8BC330B}" presName="childNode" presStyleLbl="revTx" presStyleIdx="1" presStyleCnt="2">
        <dgm:presLayoutVars>
          <dgm:bulletEnabled val="1"/>
        </dgm:presLayoutVars>
      </dgm:prSet>
      <dgm:spPr/>
    </dgm:pt>
    <dgm:pt modelId="{9E8AF83A-C20B-464A-B9E5-3450A71D7E8B}" type="pres">
      <dgm:prSet presAssocID="{B61A3B77-235F-44A1-A01A-B5CEDB329114}" presName="Name25" presStyleLbl="parChTrans1D1" presStyleIdx="2" presStyleCnt="3"/>
      <dgm:spPr/>
    </dgm:pt>
    <dgm:pt modelId="{A5E4A2E5-3155-4544-9743-423FC316EC21}" type="pres">
      <dgm:prSet presAssocID="{38462348-F528-4C3F-B0BE-F2BC0D958D0D}" presName="node" presStyleCnt="0"/>
      <dgm:spPr/>
    </dgm:pt>
    <dgm:pt modelId="{6759DBEC-5051-48EC-85B3-2E3E6AFF5AEB}" type="pres">
      <dgm:prSet presAssocID="{38462348-F528-4C3F-B0BE-F2BC0D958D0D}" presName="parentNode" presStyleLbl="node1" presStyleIdx="3" presStyleCnt="4" custScaleX="118861" custScaleY="118996" custLinFactNeighborX="-13106" custLinFactNeighborY="-8612">
        <dgm:presLayoutVars>
          <dgm:chMax val="1"/>
          <dgm:bulletEnabled val="1"/>
        </dgm:presLayoutVars>
      </dgm:prSet>
      <dgm:spPr/>
    </dgm:pt>
    <dgm:pt modelId="{E90498B2-D93C-4C39-8D46-7B0371AF380F}" type="pres">
      <dgm:prSet presAssocID="{38462348-F528-4C3F-B0BE-F2BC0D958D0D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AC9C3E08-A4B7-4214-B79F-F9A98087D5A5}" srcId="{2D1D5474-EAD6-4F6E-B316-7229F8BC330B}" destId="{347BD8DE-A5E3-4E78-BF47-4A3A69953721}" srcOrd="2" destOrd="0" parTransId="{860DC5B9-B1D9-4115-96C2-71DB7825131F}" sibTransId="{57FB3A6B-14CF-48F2-9DDD-BD1D281634C8}"/>
    <dgm:cxn modelId="{4F99B509-3E31-4E7C-81C1-AB9A419F8142}" type="presOf" srcId="{777200DE-0F07-4154-B434-4B06E80F6E36}" destId="{8830172A-CD8C-4AF3-B5EC-9E3580354348}" srcOrd="0" destOrd="3" presId="urn:microsoft.com/office/officeart/2005/8/layout/radial2"/>
    <dgm:cxn modelId="{DF319F0D-6770-4F10-A7BD-F9AAA84C9113}" type="presOf" srcId="{5BEB527A-7D21-4F24-93FC-9AF89D13D9B7}" destId="{8830172A-CD8C-4AF3-B5EC-9E3580354348}" srcOrd="0" destOrd="0" presId="urn:microsoft.com/office/officeart/2005/8/layout/radial2"/>
    <dgm:cxn modelId="{CDDEC012-B106-4171-B652-4FE6A8706625}" type="presOf" srcId="{38462348-F528-4C3F-B0BE-F2BC0D958D0D}" destId="{6759DBEC-5051-48EC-85B3-2E3E6AFF5AEB}" srcOrd="0" destOrd="0" presId="urn:microsoft.com/office/officeart/2005/8/layout/radial2"/>
    <dgm:cxn modelId="{AC186225-D8FC-4502-AD44-8C32F452FED5}" srcId="{B33EEE78-5682-4076-84A2-6FB4D58C2B28}" destId="{C5A241A1-558A-4D7E-8F42-248BD1B1B77E}" srcOrd="0" destOrd="0" parTransId="{3DC7B1AD-DEBC-476C-A8D2-EDFF46441EBC}" sibTransId="{5F6CD10D-F9CF-4172-8624-805525BDC9F7}"/>
    <dgm:cxn modelId="{D844682B-7816-44C5-B226-8F3CC75C1FDB}" type="presOf" srcId="{A3507432-3BDB-468A-A01C-9F685C7C9133}" destId="{0813CA6A-A12B-439E-8B43-0096F8CBD672}" srcOrd="0" destOrd="0" presId="urn:microsoft.com/office/officeart/2005/8/layout/radial2"/>
    <dgm:cxn modelId="{DB890E3D-4F0E-4BA2-A6E6-DB484AB78BC9}" type="presOf" srcId="{0FA033C1-0B68-4181-9C41-DAED9FCFAB71}" destId="{46668FB9-6373-4519-9AD2-0300016BB2C9}" srcOrd="0" destOrd="0" presId="urn:microsoft.com/office/officeart/2005/8/layout/radial2"/>
    <dgm:cxn modelId="{54922865-1768-4ACF-BEC2-FA4B9041A3F1}" type="presOf" srcId="{B61A3B77-235F-44A1-A01A-B5CEDB329114}" destId="{9E8AF83A-C20B-464A-B9E5-3450A71D7E8B}" srcOrd="0" destOrd="0" presId="urn:microsoft.com/office/officeart/2005/8/layout/radial2"/>
    <dgm:cxn modelId="{96A98873-238F-4589-9FEC-879FC195B55E}" srcId="{2D1D5474-EAD6-4F6E-B316-7229F8BC330B}" destId="{777200DE-0F07-4154-B434-4B06E80F6E36}" srcOrd="3" destOrd="0" parTransId="{47515312-E8DC-4CFA-B6CE-2B5722F90889}" sibTransId="{9DD3E346-AA67-43D3-8866-B16B2D4F0E33}"/>
    <dgm:cxn modelId="{1904E9A2-466D-4376-9C15-F4FFB3358E8C}" srcId="{A3507432-3BDB-468A-A01C-9F685C7C9133}" destId="{38462348-F528-4C3F-B0BE-F2BC0D958D0D}" srcOrd="2" destOrd="0" parTransId="{B61A3B77-235F-44A1-A01A-B5CEDB329114}" sibTransId="{C7FC7096-2ECD-4CEB-9C61-38530D519267}"/>
    <dgm:cxn modelId="{2F1C07A8-C442-40F5-9C30-4D40F320CAC7}" type="presOf" srcId="{90087D89-7558-4411-885A-31B84F5C93B1}" destId="{8830172A-CD8C-4AF3-B5EC-9E3580354348}" srcOrd="0" destOrd="1" presId="urn:microsoft.com/office/officeart/2005/8/layout/radial2"/>
    <dgm:cxn modelId="{CB4C52AB-3F4D-4A6A-8615-82AD6FB6370E}" srcId="{A3507432-3BDB-468A-A01C-9F685C7C9133}" destId="{2D1D5474-EAD6-4F6E-B316-7229F8BC330B}" srcOrd="1" destOrd="0" parTransId="{0FA033C1-0B68-4181-9C41-DAED9FCFAB71}" sibTransId="{61DC0542-D6BA-40C5-969A-6B0B40E7A5A9}"/>
    <dgm:cxn modelId="{BD0278AB-0B12-4A2E-B351-23FE2351B80B}" srcId="{A3507432-3BDB-468A-A01C-9F685C7C9133}" destId="{B33EEE78-5682-4076-84A2-6FB4D58C2B28}" srcOrd="0" destOrd="0" parTransId="{DC974D29-8217-48BD-8E44-2394FDA4F6F4}" sibTransId="{1BD47BBE-8D6E-49E5-AF31-7C25A158A7BB}"/>
    <dgm:cxn modelId="{163607B5-CA8E-4C03-B871-FA421365F313}" type="presOf" srcId="{2D1D5474-EAD6-4F6E-B316-7229F8BC330B}" destId="{F022B9CF-73FD-4CA7-81EA-EC555214522A}" srcOrd="0" destOrd="0" presId="urn:microsoft.com/office/officeart/2005/8/layout/radial2"/>
    <dgm:cxn modelId="{FCF8A0C1-3D19-43F4-8C0F-604C2513E27B}" type="presOf" srcId="{DC974D29-8217-48BD-8E44-2394FDA4F6F4}" destId="{8D0699CE-AF84-4B6F-8B5A-10DEDFCB5B40}" srcOrd="0" destOrd="0" presId="urn:microsoft.com/office/officeart/2005/8/layout/radial2"/>
    <dgm:cxn modelId="{FFBB3FD7-9210-455D-A2E9-6DADC52448D3}" type="presOf" srcId="{347BD8DE-A5E3-4E78-BF47-4A3A69953721}" destId="{8830172A-CD8C-4AF3-B5EC-9E3580354348}" srcOrd="0" destOrd="2" presId="urn:microsoft.com/office/officeart/2005/8/layout/radial2"/>
    <dgm:cxn modelId="{0F79F8E6-4A1B-4EDB-9F93-9FA957B4A2A0}" type="presOf" srcId="{C5A241A1-558A-4D7E-8F42-248BD1B1B77E}" destId="{AF961229-7BA7-4E85-9B3B-FA9F35E5C135}" srcOrd="0" destOrd="0" presId="urn:microsoft.com/office/officeart/2005/8/layout/radial2"/>
    <dgm:cxn modelId="{099F4DF1-57A2-4209-89FA-2559CA85E9A0}" type="presOf" srcId="{B33EEE78-5682-4076-84A2-6FB4D58C2B28}" destId="{3D53629B-A44C-4288-B620-49DE3A41A13D}" srcOrd="0" destOrd="0" presId="urn:microsoft.com/office/officeart/2005/8/layout/radial2"/>
    <dgm:cxn modelId="{7BE0A0F4-0FED-4877-B843-6E1962343C57}" srcId="{2D1D5474-EAD6-4F6E-B316-7229F8BC330B}" destId="{5BEB527A-7D21-4F24-93FC-9AF89D13D9B7}" srcOrd="0" destOrd="0" parTransId="{DB525D2E-9387-412C-B886-440CC5EE9DB3}" sibTransId="{CDCF2E5F-68CE-4A26-B2C1-4B410F1EC4BA}"/>
    <dgm:cxn modelId="{F346F2F8-338D-4CB9-9601-5AABD1E69BBF}" srcId="{2D1D5474-EAD6-4F6E-B316-7229F8BC330B}" destId="{90087D89-7558-4411-885A-31B84F5C93B1}" srcOrd="1" destOrd="0" parTransId="{C90CC490-65BE-416D-A1B2-A6B2AA75112F}" sibTransId="{150888B5-789C-417D-BA16-42927D3238E8}"/>
    <dgm:cxn modelId="{F5F219AC-4B32-4265-BA29-D0C93787953D}" type="presParOf" srcId="{0813CA6A-A12B-439E-8B43-0096F8CBD672}" destId="{AC828BEE-B2BA-4629-A742-90B9537FB7A3}" srcOrd="0" destOrd="0" presId="urn:microsoft.com/office/officeart/2005/8/layout/radial2"/>
    <dgm:cxn modelId="{FC0A1068-6CE0-4DCD-A645-1F27E5ECB54A}" type="presParOf" srcId="{AC828BEE-B2BA-4629-A742-90B9537FB7A3}" destId="{9835879E-F8E9-405D-A302-34A1ED206A5B}" srcOrd="0" destOrd="0" presId="urn:microsoft.com/office/officeart/2005/8/layout/radial2"/>
    <dgm:cxn modelId="{541D04FD-35CF-40FB-9E3E-1A33475C292B}" type="presParOf" srcId="{9835879E-F8E9-405D-A302-34A1ED206A5B}" destId="{CC441CF9-32B2-4742-982C-48B6E7E5F27B}" srcOrd="0" destOrd="0" presId="urn:microsoft.com/office/officeart/2005/8/layout/radial2"/>
    <dgm:cxn modelId="{16496040-CDF4-44EE-B4F0-97F259EB3AA1}" type="presParOf" srcId="{9835879E-F8E9-405D-A302-34A1ED206A5B}" destId="{ED05E870-0773-4B18-9057-7B1113BCAE9C}" srcOrd="1" destOrd="0" presId="urn:microsoft.com/office/officeart/2005/8/layout/radial2"/>
    <dgm:cxn modelId="{A54EC573-6C05-4148-A758-B17FC5DEAD47}" type="presParOf" srcId="{AC828BEE-B2BA-4629-A742-90B9537FB7A3}" destId="{8D0699CE-AF84-4B6F-8B5A-10DEDFCB5B40}" srcOrd="1" destOrd="0" presId="urn:microsoft.com/office/officeart/2005/8/layout/radial2"/>
    <dgm:cxn modelId="{348FA073-4D2C-4201-8A8B-DE3614321D0C}" type="presParOf" srcId="{AC828BEE-B2BA-4629-A742-90B9537FB7A3}" destId="{A13C10C9-EB50-465B-9116-E7364A44C295}" srcOrd="2" destOrd="0" presId="urn:microsoft.com/office/officeart/2005/8/layout/radial2"/>
    <dgm:cxn modelId="{2A5087DF-58A4-4C01-A091-387EA4797F93}" type="presParOf" srcId="{A13C10C9-EB50-465B-9116-E7364A44C295}" destId="{3D53629B-A44C-4288-B620-49DE3A41A13D}" srcOrd="0" destOrd="0" presId="urn:microsoft.com/office/officeart/2005/8/layout/radial2"/>
    <dgm:cxn modelId="{36F0F0E9-6E6F-49B5-9FDC-ABE575CEF24F}" type="presParOf" srcId="{A13C10C9-EB50-465B-9116-E7364A44C295}" destId="{AF961229-7BA7-4E85-9B3B-FA9F35E5C135}" srcOrd="1" destOrd="0" presId="urn:microsoft.com/office/officeart/2005/8/layout/radial2"/>
    <dgm:cxn modelId="{5FDE1C3C-2641-4040-A581-F5FE70DD96DB}" type="presParOf" srcId="{AC828BEE-B2BA-4629-A742-90B9537FB7A3}" destId="{46668FB9-6373-4519-9AD2-0300016BB2C9}" srcOrd="3" destOrd="0" presId="urn:microsoft.com/office/officeart/2005/8/layout/radial2"/>
    <dgm:cxn modelId="{62711379-A8AE-44BE-9C17-4A18EFB1C637}" type="presParOf" srcId="{AC828BEE-B2BA-4629-A742-90B9537FB7A3}" destId="{FFD91787-8046-4C5B-82D3-1509540BDE92}" srcOrd="4" destOrd="0" presId="urn:microsoft.com/office/officeart/2005/8/layout/radial2"/>
    <dgm:cxn modelId="{2FF69198-9078-46D7-8DC9-732B8DA29D4B}" type="presParOf" srcId="{FFD91787-8046-4C5B-82D3-1509540BDE92}" destId="{F022B9CF-73FD-4CA7-81EA-EC555214522A}" srcOrd="0" destOrd="0" presId="urn:microsoft.com/office/officeart/2005/8/layout/radial2"/>
    <dgm:cxn modelId="{8D18EEEF-73CC-401E-82E2-CF8AF9E42B5E}" type="presParOf" srcId="{FFD91787-8046-4C5B-82D3-1509540BDE92}" destId="{8830172A-CD8C-4AF3-B5EC-9E3580354348}" srcOrd="1" destOrd="0" presId="urn:microsoft.com/office/officeart/2005/8/layout/radial2"/>
    <dgm:cxn modelId="{FC6A9D37-B714-4CA4-8943-F618E66B68BB}" type="presParOf" srcId="{AC828BEE-B2BA-4629-A742-90B9537FB7A3}" destId="{9E8AF83A-C20B-464A-B9E5-3450A71D7E8B}" srcOrd="5" destOrd="0" presId="urn:microsoft.com/office/officeart/2005/8/layout/radial2"/>
    <dgm:cxn modelId="{739CCE6B-F5B1-47EC-83B0-66F9858C8578}" type="presParOf" srcId="{AC828BEE-B2BA-4629-A742-90B9537FB7A3}" destId="{A5E4A2E5-3155-4544-9743-423FC316EC21}" srcOrd="6" destOrd="0" presId="urn:microsoft.com/office/officeart/2005/8/layout/radial2"/>
    <dgm:cxn modelId="{EB79D31F-D8CE-46AE-A02A-E223504A2BC4}" type="presParOf" srcId="{A5E4A2E5-3155-4544-9743-423FC316EC21}" destId="{6759DBEC-5051-48EC-85B3-2E3E6AFF5AEB}" srcOrd="0" destOrd="0" presId="urn:microsoft.com/office/officeart/2005/8/layout/radial2"/>
    <dgm:cxn modelId="{804ED4AC-3220-42EB-8969-277F396B9AE7}" type="presParOf" srcId="{A5E4A2E5-3155-4544-9743-423FC316EC21}" destId="{E90498B2-D93C-4C39-8D46-7B0371AF380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4C041D6-479C-413C-850D-73C3F99802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E5D3E37-55F7-47FC-88BB-322BDAC67B08}">
      <dgm:prSet phldrT="[Tekst]" custT="1"/>
      <dgm:spPr>
        <a:solidFill>
          <a:schemeClr val="bg1"/>
        </a:solidFill>
        <a:ln w="19050">
          <a:solidFill>
            <a:schemeClr val="tx1"/>
          </a:solidFill>
        </a:ln>
      </dgm:spPr>
      <dgm:t>
        <a:bodyPr/>
        <a:lstStyle/>
        <a:p>
          <a:pPr algn="l">
            <a:buNone/>
          </a:pPr>
          <a:r>
            <a:rPr lang="pl-PL" sz="16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stosowanie przyrządów pomiarowych bez ważnych dowodów kontroli metrologicznej</a:t>
          </a:r>
          <a:br>
            <a:rPr lang="pl-PL" sz="16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      </a:t>
          </a:r>
          <a:r>
            <a:rPr lang="pl-PL" sz="1400" dirty="0">
              <a:solidFill>
                <a:schemeClr val="tx1"/>
              </a:solidFill>
            </a:rPr>
            <a:t>stanowi </a:t>
          </a:r>
          <a:r>
            <a:rPr lang="pl-PL" sz="1400" dirty="0">
              <a:solidFill>
                <a:srgbClr val="FF0000"/>
              </a:solidFill>
            </a:rPr>
            <a:t>80,1 %</a:t>
          </a:r>
          <a:r>
            <a:rPr lang="pl-PL" sz="1400" dirty="0">
              <a:solidFill>
                <a:schemeClr val="tx1"/>
              </a:solidFill>
            </a:rPr>
            <a:t> wykroczeń ujawnianych w 2024 r. </a:t>
          </a:r>
          <a:endParaRPr lang="pl-PL" sz="1600" b="1" dirty="0">
            <a:solidFill>
              <a:schemeClr val="accent3">
                <a:lumMod val="75000"/>
              </a:schemeClr>
            </a:solidFill>
            <a:latin typeface="+mj-lt"/>
          </a:endParaRPr>
        </a:p>
      </dgm:t>
    </dgm:pt>
    <dgm:pt modelId="{5E316595-133D-4D0B-8E9A-4855A37A81FC}" type="parTrans" cxnId="{C1FACC25-D3E3-445D-AD0C-EDDF1496AC81}">
      <dgm:prSet/>
      <dgm:spPr/>
      <dgm:t>
        <a:bodyPr/>
        <a:lstStyle/>
        <a:p>
          <a:endParaRPr lang="pl-PL"/>
        </a:p>
      </dgm:t>
    </dgm:pt>
    <dgm:pt modelId="{129E8885-2ACD-4883-BE65-3BE7E2B2EBD4}" type="sibTrans" cxnId="{C1FACC25-D3E3-445D-AD0C-EDDF1496AC81}">
      <dgm:prSet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/>
        </a:p>
      </dgm:t>
    </dgm:pt>
    <dgm:pt modelId="{0F56CA94-0324-409B-9E0E-35539E44CA11}">
      <dgm:prSet phldrT="[Tekst]" custT="1"/>
      <dgm:spPr>
        <a:solidFill>
          <a:schemeClr val="bg1"/>
        </a:solidFill>
        <a:ln w="19050">
          <a:solidFill>
            <a:schemeClr val="tx1"/>
          </a:solidFill>
        </a:ln>
      </dgm:spPr>
      <dgm:t>
        <a:bodyPr/>
        <a:lstStyle/>
        <a:p>
          <a:pPr algn="l"/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nieprawidłowe oznakowanie towarów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10 %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400" b="1" kern="1200" dirty="0">
            <a:solidFill>
              <a:srgbClr val="5F99C9">
                <a:lumMod val="75000"/>
              </a:srgbClr>
            </a:solidFill>
            <a:latin typeface="Calibri Light"/>
            <a:ea typeface="+mn-ea"/>
            <a:cs typeface="Arial" charset="0"/>
          </a:endParaRPr>
        </a:p>
      </dgm:t>
    </dgm:pt>
    <dgm:pt modelId="{B8222711-FA1D-4D55-9672-0E34E4EF5E3F}" type="parTrans" cxnId="{ADB60935-9F5E-4C89-BEAF-006F6E158742}">
      <dgm:prSet/>
      <dgm:spPr/>
      <dgm:t>
        <a:bodyPr/>
        <a:lstStyle/>
        <a:p>
          <a:endParaRPr lang="pl-PL"/>
        </a:p>
      </dgm:t>
    </dgm:pt>
    <dgm:pt modelId="{72E53864-91AF-43BF-8302-A20AC3AD1C8B}" type="sibTrans" cxnId="{ADB60935-9F5E-4C89-BEAF-006F6E158742}">
      <dgm:prSet/>
      <dgm:spPr/>
      <dgm:t>
        <a:bodyPr/>
        <a:lstStyle/>
        <a:p>
          <a:endParaRPr lang="pl-PL"/>
        </a:p>
      </dgm:t>
    </dgm:pt>
    <dgm:pt modelId="{64A2D458-B54B-4862-B288-90062557127D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nieuwidocznienie informacji o szkodliwości spożywania alkoholu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4 %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400" b="1" kern="1200" dirty="0">
            <a:solidFill>
              <a:srgbClr val="5F99C9">
                <a:lumMod val="75000"/>
              </a:srgbClr>
            </a:solidFill>
            <a:latin typeface="Calibri Light"/>
            <a:ea typeface="+mn-ea"/>
            <a:cs typeface="Arial" charset="0"/>
          </a:endParaRPr>
        </a:p>
      </dgm:t>
    </dgm:pt>
    <dgm:pt modelId="{A76718DF-E7CD-485F-8C80-1C25205FD949}" type="parTrans" cxnId="{DB579F48-D564-4001-B746-2C46BBD43D14}">
      <dgm:prSet/>
      <dgm:spPr/>
      <dgm:t>
        <a:bodyPr/>
        <a:lstStyle/>
        <a:p>
          <a:endParaRPr lang="pl-PL"/>
        </a:p>
      </dgm:t>
    </dgm:pt>
    <dgm:pt modelId="{2B51483A-A771-46A0-8C32-58AEDF54E42F}" type="sibTrans" cxnId="{DB579F48-D564-4001-B746-2C46BBD43D14}">
      <dgm:prSet/>
      <dgm:spPr/>
      <dgm:t>
        <a:bodyPr/>
        <a:lstStyle/>
        <a:p>
          <a:endParaRPr lang="pl-PL"/>
        </a:p>
      </dgm:t>
    </dgm:pt>
    <dgm:pt modelId="{4229F57A-519D-4579-A2A7-B06F1D3F647C}">
      <dgm:prSet phldrT="[Tekst]" custT="1"/>
      <dgm:spPr>
        <a:solidFill>
          <a:schemeClr val="bg1"/>
        </a:solidFill>
        <a:ln w="19050"/>
      </dgm:spPr>
      <dgm:t>
        <a:bodyPr/>
        <a:lstStyle/>
        <a:p>
          <a:pPr algn="l"/>
          <a:r>
            <a:rPr lang="pl-PL" sz="155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niezgłoszenie do ewidencji działalności gospodarczej zmian danych objętych wpisem </a:t>
          </a:r>
          <a:br>
            <a:rPr lang="pl-PL" sz="14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4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4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400" b="1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         </a:t>
          </a:r>
          <a:r>
            <a:rPr lang="pl-PL" sz="1400" dirty="0">
              <a:solidFill>
                <a:schemeClr val="tx1"/>
              </a:solidFill>
            </a:rPr>
            <a:t>stanowi </a:t>
          </a:r>
          <a:r>
            <a:rPr lang="pl-PL" sz="1400" dirty="0">
              <a:solidFill>
                <a:srgbClr val="FF0000"/>
              </a:solidFill>
            </a:rPr>
            <a:t>2,8 %</a:t>
          </a:r>
          <a:r>
            <a:rPr lang="pl-PL" sz="1400" dirty="0">
              <a:solidFill>
                <a:schemeClr val="tx1"/>
              </a:solidFill>
            </a:rPr>
            <a:t> wykroczeń ujawnianych w 2024 r. </a:t>
          </a:r>
          <a:endParaRPr lang="pl-PL" sz="1400" dirty="0"/>
        </a:p>
      </dgm:t>
    </dgm:pt>
    <dgm:pt modelId="{CB09FDF5-06B0-4A0E-AE68-AC10F44269B8}" type="parTrans" cxnId="{A078F6C4-B351-49E6-A1DC-D3E5E55BFA52}">
      <dgm:prSet/>
      <dgm:spPr/>
      <dgm:t>
        <a:bodyPr/>
        <a:lstStyle/>
        <a:p>
          <a:endParaRPr lang="pl-PL"/>
        </a:p>
      </dgm:t>
    </dgm:pt>
    <dgm:pt modelId="{31408E48-E817-41CF-BE49-E6FF0C318E53}" type="sibTrans" cxnId="{A078F6C4-B351-49E6-A1DC-D3E5E55BFA52}">
      <dgm:prSet/>
      <dgm:spPr/>
      <dgm:t>
        <a:bodyPr/>
        <a:lstStyle/>
        <a:p>
          <a:endParaRPr lang="pl-PL"/>
        </a:p>
      </dgm:t>
    </dgm:pt>
    <dgm:pt modelId="{675D9329-C029-41AA-B27D-2F1D97D487E0}" type="pres">
      <dgm:prSet presAssocID="{F4C041D6-479C-413C-850D-73C3F9980236}" presName="Name0" presStyleCnt="0">
        <dgm:presLayoutVars>
          <dgm:chMax val="7"/>
          <dgm:chPref val="7"/>
          <dgm:dir/>
        </dgm:presLayoutVars>
      </dgm:prSet>
      <dgm:spPr/>
    </dgm:pt>
    <dgm:pt modelId="{2C71C1C4-0E53-4F04-9C93-0AAB26253A24}" type="pres">
      <dgm:prSet presAssocID="{F4C041D6-479C-413C-850D-73C3F9980236}" presName="Name1" presStyleCnt="0"/>
      <dgm:spPr/>
    </dgm:pt>
    <dgm:pt modelId="{5747DF4C-87E8-41BE-8AF1-C0FA762A848C}" type="pres">
      <dgm:prSet presAssocID="{F4C041D6-479C-413C-850D-73C3F9980236}" presName="cycle" presStyleCnt="0"/>
      <dgm:spPr/>
    </dgm:pt>
    <dgm:pt modelId="{C76C314A-3C77-49CB-9D3C-0F97D45B97F6}" type="pres">
      <dgm:prSet presAssocID="{F4C041D6-479C-413C-850D-73C3F9980236}" presName="srcNode" presStyleLbl="node1" presStyleIdx="0" presStyleCnt="4"/>
      <dgm:spPr/>
    </dgm:pt>
    <dgm:pt modelId="{95A03BFF-1F70-4EA7-AB45-96DBDD8A35A9}" type="pres">
      <dgm:prSet presAssocID="{F4C041D6-479C-413C-850D-73C3F9980236}" presName="conn" presStyleLbl="parChTrans1D2" presStyleIdx="0" presStyleCnt="1"/>
      <dgm:spPr/>
    </dgm:pt>
    <dgm:pt modelId="{43E57CF9-36FA-466D-8951-55262997C926}" type="pres">
      <dgm:prSet presAssocID="{F4C041D6-479C-413C-850D-73C3F9980236}" presName="extraNode" presStyleLbl="node1" presStyleIdx="0" presStyleCnt="4"/>
      <dgm:spPr/>
    </dgm:pt>
    <dgm:pt modelId="{CB47BAC5-CC70-4F44-9EFC-287253C2FE4D}" type="pres">
      <dgm:prSet presAssocID="{F4C041D6-479C-413C-850D-73C3F9980236}" presName="dstNode" presStyleLbl="node1" presStyleIdx="0" presStyleCnt="4"/>
      <dgm:spPr/>
    </dgm:pt>
    <dgm:pt modelId="{31DF7398-38A7-4E23-B356-607DD6B881E4}" type="pres">
      <dgm:prSet presAssocID="{8E5D3E37-55F7-47FC-88BB-322BDAC67B08}" presName="text_1" presStyleLbl="node1" presStyleIdx="0" presStyleCnt="4" custScaleX="101795">
        <dgm:presLayoutVars>
          <dgm:bulletEnabled val="1"/>
        </dgm:presLayoutVars>
      </dgm:prSet>
      <dgm:spPr/>
    </dgm:pt>
    <dgm:pt modelId="{BF089D62-8E7A-487B-BBFB-DB6C3D12CBF0}" type="pres">
      <dgm:prSet presAssocID="{8E5D3E37-55F7-47FC-88BB-322BDAC67B08}" presName="accent_1" presStyleCnt="0"/>
      <dgm:spPr/>
    </dgm:pt>
    <dgm:pt modelId="{BDA99ACA-C661-4480-AF76-F443A7570133}" type="pres">
      <dgm:prSet presAssocID="{8E5D3E37-55F7-47FC-88BB-322BDAC67B08}" presName="accentRepeatNode" presStyleLbl="solidFgAcc1" presStyleIdx="0" presStyleCnt="4"/>
      <dgm:spPr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41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chemeClr val="tx1"/>
          </a:solidFill>
        </a:ln>
      </dgm:spPr>
    </dgm:pt>
    <dgm:pt modelId="{F8234801-B1E5-4364-8881-20012305477C}" type="pres">
      <dgm:prSet presAssocID="{0F56CA94-0324-409B-9E0E-35539E44CA11}" presName="text_2" presStyleLbl="node1" presStyleIdx="1" presStyleCnt="4" custScaleX="101904">
        <dgm:presLayoutVars>
          <dgm:bulletEnabled val="1"/>
        </dgm:presLayoutVars>
      </dgm:prSet>
      <dgm:spPr/>
    </dgm:pt>
    <dgm:pt modelId="{BB0D8F06-B879-4E08-A40E-AD60AE39F2B2}" type="pres">
      <dgm:prSet presAssocID="{0F56CA94-0324-409B-9E0E-35539E44CA11}" presName="accent_2" presStyleCnt="0"/>
      <dgm:spPr/>
    </dgm:pt>
    <dgm:pt modelId="{99150B9E-4DA0-4406-BD89-C3ABCA94CC21}" type="pres">
      <dgm:prSet presAssocID="{0F56CA94-0324-409B-9E0E-35539E44CA11}" presName="accentRepeatNode" presStyleLbl="solidFgAcc1" presStyleIdx="1" presStyleCnt="4"/>
      <dgm:spPr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chemeClr val="tx1"/>
          </a:solidFill>
        </a:ln>
      </dgm:spPr>
    </dgm:pt>
    <dgm:pt modelId="{78C81795-89D8-495F-BD96-310DC9C77F59}" type="pres">
      <dgm:prSet presAssocID="{64A2D458-B54B-4862-B288-90062557127D}" presName="text_3" presStyleLbl="node1" presStyleIdx="2" presStyleCnt="4" custScaleX="100766">
        <dgm:presLayoutVars>
          <dgm:bulletEnabled val="1"/>
        </dgm:presLayoutVars>
      </dgm:prSet>
      <dgm:spPr/>
    </dgm:pt>
    <dgm:pt modelId="{E8176916-2F6B-4DA1-B880-19C10311D8E6}" type="pres">
      <dgm:prSet presAssocID="{64A2D458-B54B-4862-B288-90062557127D}" presName="accent_3" presStyleCnt="0"/>
      <dgm:spPr/>
    </dgm:pt>
    <dgm:pt modelId="{AEDBBCCE-9A81-4F9A-A250-C88832BDE1DB}" type="pres">
      <dgm:prSet presAssocID="{64A2D458-B54B-4862-B288-90062557127D}" presName="accentRepeatNode" presStyleLbl="solidFgAcc1" presStyleIdx="2" presStyleCnt="4"/>
      <dgm:spPr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 w="19050"/>
      </dgm:spPr>
    </dgm:pt>
    <dgm:pt modelId="{3A7EAF94-6263-43C1-AA5B-3A27DD8D4A80}" type="pres">
      <dgm:prSet presAssocID="{4229F57A-519D-4579-A2A7-B06F1D3F647C}" presName="text_4" presStyleLbl="node1" presStyleIdx="3" presStyleCnt="4">
        <dgm:presLayoutVars>
          <dgm:bulletEnabled val="1"/>
        </dgm:presLayoutVars>
      </dgm:prSet>
      <dgm:spPr/>
    </dgm:pt>
    <dgm:pt modelId="{0BE76C5C-FB26-473A-9706-B4D7DF15A376}" type="pres">
      <dgm:prSet presAssocID="{4229F57A-519D-4579-A2A7-B06F1D3F647C}" presName="accent_4" presStyleCnt="0"/>
      <dgm:spPr/>
    </dgm:pt>
    <dgm:pt modelId="{DA0C987B-90A8-4BB8-8B01-96D8E47754A9}" type="pres">
      <dgm:prSet presAssocID="{4229F57A-519D-4579-A2A7-B06F1D3F647C}" presName="accentRepeatNode" presStyleLbl="solidFgAcc1" presStyleIdx="3" presStyleCnt="4"/>
      <dgm:spPr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chemeClr val="tx1"/>
          </a:solidFill>
        </a:ln>
      </dgm:spPr>
    </dgm:pt>
  </dgm:ptLst>
  <dgm:cxnLst>
    <dgm:cxn modelId="{C1FACC25-D3E3-445D-AD0C-EDDF1496AC81}" srcId="{F4C041D6-479C-413C-850D-73C3F9980236}" destId="{8E5D3E37-55F7-47FC-88BB-322BDAC67B08}" srcOrd="0" destOrd="0" parTransId="{5E316595-133D-4D0B-8E9A-4855A37A81FC}" sibTransId="{129E8885-2ACD-4883-BE65-3BE7E2B2EBD4}"/>
    <dgm:cxn modelId="{ADB60935-9F5E-4C89-BEAF-006F6E158742}" srcId="{F4C041D6-479C-413C-850D-73C3F9980236}" destId="{0F56CA94-0324-409B-9E0E-35539E44CA11}" srcOrd="1" destOrd="0" parTransId="{B8222711-FA1D-4D55-9672-0E34E4EF5E3F}" sibTransId="{72E53864-91AF-43BF-8302-A20AC3AD1C8B}"/>
    <dgm:cxn modelId="{34DAB545-F6A2-4A84-A153-0E1843155FBF}" type="presOf" srcId="{129E8885-2ACD-4883-BE65-3BE7E2B2EBD4}" destId="{95A03BFF-1F70-4EA7-AB45-96DBDD8A35A9}" srcOrd="0" destOrd="0" presId="urn:microsoft.com/office/officeart/2008/layout/VerticalCurvedList"/>
    <dgm:cxn modelId="{F89D9368-3B70-4038-B50D-2D0F360F6614}" type="presOf" srcId="{4229F57A-519D-4579-A2A7-B06F1D3F647C}" destId="{3A7EAF94-6263-43C1-AA5B-3A27DD8D4A80}" srcOrd="0" destOrd="0" presId="urn:microsoft.com/office/officeart/2008/layout/VerticalCurvedList"/>
    <dgm:cxn modelId="{DB579F48-D564-4001-B746-2C46BBD43D14}" srcId="{F4C041D6-479C-413C-850D-73C3F9980236}" destId="{64A2D458-B54B-4862-B288-90062557127D}" srcOrd="2" destOrd="0" parTransId="{A76718DF-E7CD-485F-8C80-1C25205FD949}" sibTransId="{2B51483A-A771-46A0-8C32-58AEDF54E42F}"/>
    <dgm:cxn modelId="{26D0187C-42F3-4A66-B193-36CA7CC73B1B}" type="presOf" srcId="{F4C041D6-479C-413C-850D-73C3F9980236}" destId="{675D9329-C029-41AA-B27D-2F1D97D487E0}" srcOrd="0" destOrd="0" presId="urn:microsoft.com/office/officeart/2008/layout/VerticalCurvedList"/>
    <dgm:cxn modelId="{A078F6C4-B351-49E6-A1DC-D3E5E55BFA52}" srcId="{F4C041D6-479C-413C-850D-73C3F9980236}" destId="{4229F57A-519D-4579-A2A7-B06F1D3F647C}" srcOrd="3" destOrd="0" parTransId="{CB09FDF5-06B0-4A0E-AE68-AC10F44269B8}" sibTransId="{31408E48-E817-41CF-BE49-E6FF0C318E53}"/>
    <dgm:cxn modelId="{1951F3CD-7585-429C-AAF5-28D2658D81B7}" type="presOf" srcId="{0F56CA94-0324-409B-9E0E-35539E44CA11}" destId="{F8234801-B1E5-4364-8881-20012305477C}" srcOrd="0" destOrd="0" presId="urn:microsoft.com/office/officeart/2008/layout/VerticalCurvedList"/>
    <dgm:cxn modelId="{8302DDE3-5D3B-4DE7-81A5-F84CEF725BC1}" type="presOf" srcId="{64A2D458-B54B-4862-B288-90062557127D}" destId="{78C81795-89D8-495F-BD96-310DC9C77F59}" srcOrd="0" destOrd="0" presId="urn:microsoft.com/office/officeart/2008/layout/VerticalCurvedList"/>
    <dgm:cxn modelId="{312499F4-8E35-49A8-8A15-913073F9A12E}" type="presOf" srcId="{8E5D3E37-55F7-47FC-88BB-322BDAC67B08}" destId="{31DF7398-38A7-4E23-B356-607DD6B881E4}" srcOrd="0" destOrd="0" presId="urn:microsoft.com/office/officeart/2008/layout/VerticalCurvedList"/>
    <dgm:cxn modelId="{EDFDD823-A0E8-4B46-8B93-4D2120697BAC}" type="presParOf" srcId="{675D9329-C029-41AA-B27D-2F1D97D487E0}" destId="{2C71C1C4-0E53-4F04-9C93-0AAB26253A24}" srcOrd="0" destOrd="0" presId="urn:microsoft.com/office/officeart/2008/layout/VerticalCurvedList"/>
    <dgm:cxn modelId="{A5A908A3-B605-424F-9958-ED49177109B8}" type="presParOf" srcId="{2C71C1C4-0E53-4F04-9C93-0AAB26253A24}" destId="{5747DF4C-87E8-41BE-8AF1-C0FA762A848C}" srcOrd="0" destOrd="0" presId="urn:microsoft.com/office/officeart/2008/layout/VerticalCurvedList"/>
    <dgm:cxn modelId="{2557C6F0-94A1-4269-B39F-A2D32545AA33}" type="presParOf" srcId="{5747DF4C-87E8-41BE-8AF1-C0FA762A848C}" destId="{C76C314A-3C77-49CB-9D3C-0F97D45B97F6}" srcOrd="0" destOrd="0" presId="urn:microsoft.com/office/officeart/2008/layout/VerticalCurvedList"/>
    <dgm:cxn modelId="{D1978424-1A6F-4F4C-B5FC-804FD6B210BD}" type="presParOf" srcId="{5747DF4C-87E8-41BE-8AF1-C0FA762A848C}" destId="{95A03BFF-1F70-4EA7-AB45-96DBDD8A35A9}" srcOrd="1" destOrd="0" presId="urn:microsoft.com/office/officeart/2008/layout/VerticalCurvedList"/>
    <dgm:cxn modelId="{EC13FD26-691D-4AA2-871E-ADB19ED01A15}" type="presParOf" srcId="{5747DF4C-87E8-41BE-8AF1-C0FA762A848C}" destId="{43E57CF9-36FA-466D-8951-55262997C926}" srcOrd="2" destOrd="0" presId="urn:microsoft.com/office/officeart/2008/layout/VerticalCurvedList"/>
    <dgm:cxn modelId="{7364562F-737F-400B-9FF1-E9AA1AABA783}" type="presParOf" srcId="{5747DF4C-87E8-41BE-8AF1-C0FA762A848C}" destId="{CB47BAC5-CC70-4F44-9EFC-287253C2FE4D}" srcOrd="3" destOrd="0" presId="urn:microsoft.com/office/officeart/2008/layout/VerticalCurvedList"/>
    <dgm:cxn modelId="{FC9BA0BC-1C10-430F-A4C7-07B2C801DFE5}" type="presParOf" srcId="{2C71C1C4-0E53-4F04-9C93-0AAB26253A24}" destId="{31DF7398-38A7-4E23-B356-607DD6B881E4}" srcOrd="1" destOrd="0" presId="urn:microsoft.com/office/officeart/2008/layout/VerticalCurvedList"/>
    <dgm:cxn modelId="{15FCD9A1-228C-4641-A497-BF5ED9A889AB}" type="presParOf" srcId="{2C71C1C4-0E53-4F04-9C93-0AAB26253A24}" destId="{BF089D62-8E7A-487B-BBFB-DB6C3D12CBF0}" srcOrd="2" destOrd="0" presId="urn:microsoft.com/office/officeart/2008/layout/VerticalCurvedList"/>
    <dgm:cxn modelId="{000B7A37-186A-4243-BE96-A587B301688A}" type="presParOf" srcId="{BF089D62-8E7A-487B-BBFB-DB6C3D12CBF0}" destId="{BDA99ACA-C661-4480-AF76-F443A7570133}" srcOrd="0" destOrd="0" presId="urn:microsoft.com/office/officeart/2008/layout/VerticalCurvedList"/>
    <dgm:cxn modelId="{204A098E-932D-4A10-A13B-A5481C2306A5}" type="presParOf" srcId="{2C71C1C4-0E53-4F04-9C93-0AAB26253A24}" destId="{F8234801-B1E5-4364-8881-20012305477C}" srcOrd="3" destOrd="0" presId="urn:microsoft.com/office/officeart/2008/layout/VerticalCurvedList"/>
    <dgm:cxn modelId="{F33B8547-A39C-405A-A02A-FD40D76115A1}" type="presParOf" srcId="{2C71C1C4-0E53-4F04-9C93-0AAB26253A24}" destId="{BB0D8F06-B879-4E08-A40E-AD60AE39F2B2}" srcOrd="4" destOrd="0" presId="urn:microsoft.com/office/officeart/2008/layout/VerticalCurvedList"/>
    <dgm:cxn modelId="{6EAAC124-1469-4C25-B966-39578E1F8ECE}" type="presParOf" srcId="{BB0D8F06-B879-4E08-A40E-AD60AE39F2B2}" destId="{99150B9E-4DA0-4406-BD89-C3ABCA94CC21}" srcOrd="0" destOrd="0" presId="urn:microsoft.com/office/officeart/2008/layout/VerticalCurvedList"/>
    <dgm:cxn modelId="{1E9B94B0-697B-4918-8DD1-26C5B4239E18}" type="presParOf" srcId="{2C71C1C4-0E53-4F04-9C93-0AAB26253A24}" destId="{78C81795-89D8-495F-BD96-310DC9C77F59}" srcOrd="5" destOrd="0" presId="urn:microsoft.com/office/officeart/2008/layout/VerticalCurvedList"/>
    <dgm:cxn modelId="{2158FEE0-F1FE-45FB-BD0B-FD88B8C98ABB}" type="presParOf" srcId="{2C71C1C4-0E53-4F04-9C93-0AAB26253A24}" destId="{E8176916-2F6B-4DA1-B880-19C10311D8E6}" srcOrd="6" destOrd="0" presId="urn:microsoft.com/office/officeart/2008/layout/VerticalCurvedList"/>
    <dgm:cxn modelId="{F1A9EE3C-16D2-4AE8-AF20-2383FB57EFED}" type="presParOf" srcId="{E8176916-2F6B-4DA1-B880-19C10311D8E6}" destId="{AEDBBCCE-9A81-4F9A-A250-C88832BDE1DB}" srcOrd="0" destOrd="0" presId="urn:microsoft.com/office/officeart/2008/layout/VerticalCurvedList"/>
    <dgm:cxn modelId="{EBEB900A-E77D-4316-8533-EEF19BC46170}" type="presParOf" srcId="{2C71C1C4-0E53-4F04-9C93-0AAB26253A24}" destId="{3A7EAF94-6263-43C1-AA5B-3A27DD8D4A80}" srcOrd="7" destOrd="0" presId="urn:microsoft.com/office/officeart/2008/layout/VerticalCurvedList"/>
    <dgm:cxn modelId="{FCFACEEC-8D88-4A3B-9A7F-4D990EB8A2B7}" type="presParOf" srcId="{2C71C1C4-0E53-4F04-9C93-0AAB26253A24}" destId="{0BE76C5C-FB26-473A-9706-B4D7DF15A376}" srcOrd="8" destOrd="0" presId="urn:microsoft.com/office/officeart/2008/layout/VerticalCurvedList"/>
    <dgm:cxn modelId="{7963BA5F-9065-42B4-97EE-8426CA5609C4}" type="presParOf" srcId="{0BE76C5C-FB26-473A-9706-B4D7DF15A376}" destId="{DA0C987B-90A8-4BB8-8B01-96D8E47754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FEB622-C007-42CB-8A74-5316D7D3E337}" type="doc">
      <dgm:prSet loTypeId="urn:microsoft.com/office/officeart/2009/3/layout/RandomtoResultProcess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69BF7ABE-EFB8-4BF1-A01A-0C7ADD081014}">
      <dgm:prSet phldrT="[Tekst]" custT="1"/>
      <dgm:spPr/>
      <dgm:t>
        <a:bodyPr/>
        <a:lstStyle/>
        <a:p>
          <a:r>
            <a:rPr lang="pl-PL" altLang="pl-PL" sz="1400" b="1" dirty="0"/>
            <a:t>ŁĄCZNA ILOŚĆ WYDANYCH OPINII CELNYCH W 2024 r.</a:t>
          </a:r>
          <a:endParaRPr lang="pl-PL" sz="1400" dirty="0"/>
        </a:p>
      </dgm:t>
    </dgm:pt>
    <dgm:pt modelId="{0AFCAAF7-B7F9-41C6-8B41-F57CD017D3F3}" type="parTrans" cxnId="{6C60C422-9637-43B5-9F01-AFB9511CDD74}">
      <dgm:prSet/>
      <dgm:spPr/>
      <dgm:t>
        <a:bodyPr/>
        <a:lstStyle/>
        <a:p>
          <a:endParaRPr lang="pl-PL"/>
        </a:p>
      </dgm:t>
    </dgm:pt>
    <dgm:pt modelId="{B71A6E66-31BC-407F-BAE2-F648B40DBBEF}" type="sibTrans" cxnId="{6C60C422-9637-43B5-9F01-AFB9511CDD74}">
      <dgm:prSet/>
      <dgm:spPr/>
      <dgm:t>
        <a:bodyPr/>
        <a:lstStyle/>
        <a:p>
          <a:endParaRPr lang="pl-PL"/>
        </a:p>
      </dgm:t>
    </dgm:pt>
    <dgm:pt modelId="{F6395E0E-4F73-4371-9B69-43E796DC56F7}">
      <dgm:prSet phldrT="[Tekst]" custT="1"/>
      <dgm:spPr/>
      <dgm:t>
        <a:bodyPr/>
        <a:lstStyle/>
        <a:p>
          <a:r>
            <a:rPr lang="pl-PL" altLang="pl-PL" sz="2000" b="1" dirty="0"/>
            <a:t>w sprawie produktów </a:t>
          </a:r>
          <a:br>
            <a:rPr lang="pl-PL" altLang="pl-PL" sz="2000" b="1" dirty="0"/>
          </a:br>
          <a:r>
            <a:rPr lang="pl-PL" altLang="pl-PL" sz="2000" b="1" dirty="0"/>
            <a:t>z obszarów </a:t>
          </a:r>
          <a:r>
            <a:rPr lang="pl-PL" altLang="pl-PL" sz="2500" b="1" dirty="0"/>
            <a:t>:</a:t>
          </a:r>
          <a:endParaRPr lang="pl-PL" sz="2500" b="1" dirty="0"/>
        </a:p>
      </dgm:t>
    </dgm:pt>
    <dgm:pt modelId="{A649D4D2-9F48-4017-9B67-F09BD40C3794}" type="parTrans" cxnId="{7A267AC2-7EFB-44A3-B370-DFCCDA43F748}">
      <dgm:prSet/>
      <dgm:spPr/>
      <dgm:t>
        <a:bodyPr/>
        <a:lstStyle/>
        <a:p>
          <a:endParaRPr lang="pl-PL"/>
        </a:p>
      </dgm:t>
    </dgm:pt>
    <dgm:pt modelId="{2994E540-5E34-4040-86DC-BA8BB681D2DF}" type="sibTrans" cxnId="{7A267AC2-7EFB-44A3-B370-DFCCDA43F748}">
      <dgm:prSet/>
      <dgm:spPr/>
      <dgm:t>
        <a:bodyPr/>
        <a:lstStyle/>
        <a:p>
          <a:endParaRPr lang="pl-PL"/>
        </a:p>
      </dgm:t>
    </dgm:pt>
    <dgm:pt modelId="{E387C80A-674C-467D-BA42-5C6AC4920D5E}">
      <dgm:prSet phldrT="[Tekst]" custT="1"/>
      <dgm:spPr/>
      <dgm:t>
        <a:bodyPr/>
        <a:lstStyle/>
        <a:p>
          <a:pPr algn="ctr"/>
          <a:r>
            <a:rPr lang="pl-PL" altLang="pl-PL" sz="1300" dirty="0"/>
            <a:t>nadzoru rynku</a:t>
          </a:r>
          <a:br>
            <a:rPr lang="pl-PL" altLang="pl-PL" sz="1050" dirty="0"/>
          </a:br>
          <a:r>
            <a:rPr lang="pl-PL" altLang="pl-PL" sz="1600" b="1" dirty="0">
              <a:solidFill>
                <a:srgbClr val="002060"/>
              </a:solidFill>
            </a:rPr>
            <a:t>100</a:t>
          </a:r>
          <a:endParaRPr lang="pl-PL" sz="1050" b="1" dirty="0">
            <a:solidFill>
              <a:srgbClr val="002060"/>
            </a:solidFill>
          </a:endParaRPr>
        </a:p>
      </dgm:t>
    </dgm:pt>
    <dgm:pt modelId="{D25F6E20-2469-44D9-9CB1-4847B87F7145}" type="parTrans" cxnId="{7555ECC3-3F70-4959-9081-00BC31B95A77}">
      <dgm:prSet/>
      <dgm:spPr/>
      <dgm:t>
        <a:bodyPr/>
        <a:lstStyle/>
        <a:p>
          <a:endParaRPr lang="pl-PL"/>
        </a:p>
      </dgm:t>
    </dgm:pt>
    <dgm:pt modelId="{FC2CA369-5332-48D8-87D0-8048BCEF5362}" type="sibTrans" cxnId="{7555ECC3-3F70-4959-9081-00BC31B95A77}">
      <dgm:prSet/>
      <dgm:spPr/>
      <dgm:t>
        <a:bodyPr/>
        <a:lstStyle/>
        <a:p>
          <a:endParaRPr lang="pl-PL"/>
        </a:p>
      </dgm:t>
    </dgm:pt>
    <dgm:pt modelId="{D2205A57-8D92-4181-9D01-D0AAF06CBDDD}">
      <dgm:prSet phldrT="[Tekst]" custT="1"/>
      <dgm:spPr/>
      <dgm:t>
        <a:bodyPr/>
        <a:lstStyle/>
        <a:p>
          <a:pPr algn="ctr"/>
          <a:r>
            <a:rPr lang="pl-PL" altLang="pl-PL" sz="1300" dirty="0"/>
            <a:t>ogólnego bezpieczeństwa</a:t>
          </a:r>
          <a:br>
            <a:rPr lang="pl-PL" altLang="pl-PL" sz="1050" dirty="0"/>
          </a:br>
          <a:r>
            <a:rPr lang="pl-PL" altLang="pl-PL" sz="1600" b="1" dirty="0">
              <a:solidFill>
                <a:srgbClr val="002060"/>
              </a:solidFill>
            </a:rPr>
            <a:t>60</a:t>
          </a:r>
          <a:endParaRPr lang="pl-PL" sz="1050" b="1" dirty="0">
            <a:solidFill>
              <a:srgbClr val="002060"/>
            </a:solidFill>
          </a:endParaRPr>
        </a:p>
      </dgm:t>
    </dgm:pt>
    <dgm:pt modelId="{57EBE64A-4277-44E4-97E1-D64FE84D94F1}" type="parTrans" cxnId="{34CDBF8A-CA6D-4697-841D-EC70C40086D5}">
      <dgm:prSet/>
      <dgm:spPr/>
      <dgm:t>
        <a:bodyPr/>
        <a:lstStyle/>
        <a:p>
          <a:endParaRPr lang="pl-PL"/>
        </a:p>
      </dgm:t>
    </dgm:pt>
    <dgm:pt modelId="{7E443965-AC3A-410C-A219-F28593E5C8F4}" type="sibTrans" cxnId="{34CDBF8A-CA6D-4697-841D-EC70C40086D5}">
      <dgm:prSet/>
      <dgm:spPr/>
      <dgm:t>
        <a:bodyPr/>
        <a:lstStyle/>
        <a:p>
          <a:endParaRPr lang="pl-PL"/>
        </a:p>
      </dgm:t>
    </dgm:pt>
    <dgm:pt modelId="{1FB2DFF8-0C76-4FAF-969C-9A28DBADA586}">
      <dgm:prSet phldrT="[Tekst]" custT="1"/>
      <dgm:spPr/>
      <dgm:t>
        <a:bodyPr/>
        <a:lstStyle/>
        <a:p>
          <a:r>
            <a:rPr lang="pl-PL" altLang="pl-PL" sz="1400" dirty="0"/>
            <a:t>wydano także </a:t>
          </a:r>
        </a:p>
        <a:p>
          <a:r>
            <a:rPr lang="pl-PL" altLang="pl-PL" sz="2400" b="1" dirty="0"/>
            <a:t>19</a:t>
          </a:r>
          <a:r>
            <a:rPr lang="pl-PL" altLang="pl-PL" sz="2400" dirty="0"/>
            <a:t> </a:t>
          </a:r>
          <a:r>
            <a:rPr lang="pl-PL" altLang="pl-PL" sz="1600" b="1" dirty="0"/>
            <a:t>odmów</a:t>
          </a:r>
          <a:endParaRPr lang="pl-PL" sz="1600" b="1" dirty="0"/>
        </a:p>
      </dgm:t>
    </dgm:pt>
    <dgm:pt modelId="{052A0474-66BD-43C3-A961-58DF8689244B}" type="parTrans" cxnId="{7B60E484-B25E-46A9-8619-6842B743313A}">
      <dgm:prSet/>
      <dgm:spPr/>
      <dgm:t>
        <a:bodyPr/>
        <a:lstStyle/>
        <a:p>
          <a:endParaRPr lang="pl-PL"/>
        </a:p>
      </dgm:t>
    </dgm:pt>
    <dgm:pt modelId="{07F57D36-FFAF-4897-A50C-9CC06EBB0041}" type="sibTrans" cxnId="{7B60E484-B25E-46A9-8619-6842B743313A}">
      <dgm:prSet/>
      <dgm:spPr/>
      <dgm:t>
        <a:bodyPr/>
        <a:lstStyle/>
        <a:p>
          <a:endParaRPr lang="pl-PL"/>
        </a:p>
      </dgm:t>
    </dgm:pt>
    <dgm:pt modelId="{128B5441-3E23-4DCF-8F6A-06F92E912BCE}">
      <dgm:prSet phldrT="[Tekst]" custT="1"/>
      <dgm:spPr>
        <a:gradFill rotWithShape="0">
          <a:gsLst>
            <a:gs pos="5000">
              <a:schemeClr val="accent3">
                <a:hueOff val="4403125"/>
                <a:satOff val="4468"/>
                <a:lumOff val="2745"/>
                <a:alphaOff val="0"/>
                <a:tint val="60000"/>
                <a:lumMod val="110000"/>
              </a:schemeClr>
            </a:gs>
            <a:gs pos="100000">
              <a:schemeClr val="accent3">
                <a:hueOff val="4403125"/>
                <a:satOff val="4468"/>
                <a:lumOff val="2745"/>
                <a:alphaOff val="0"/>
                <a:tint val="82000"/>
              </a:schemeClr>
            </a:gs>
          </a:gsLst>
        </a:gradFill>
      </dgm:spPr>
      <dgm:t>
        <a:bodyPr/>
        <a:lstStyle/>
        <a:p>
          <a:r>
            <a:rPr lang="pl-PL" altLang="pl-PL" sz="1300" dirty="0"/>
            <a:t>W </a:t>
          </a:r>
          <a:r>
            <a:rPr lang="pl-PL" altLang="pl-PL" sz="2400" b="1" dirty="0">
              <a:solidFill>
                <a:srgbClr val="FF0000"/>
              </a:solidFill>
            </a:rPr>
            <a:t>128</a:t>
          </a:r>
          <a:r>
            <a:rPr lang="pl-PL" altLang="pl-PL" sz="1300" dirty="0"/>
            <a:t> przypadkach opinie celne były negatywne</a:t>
          </a:r>
          <a:endParaRPr lang="pl-PL" sz="1300" dirty="0"/>
        </a:p>
      </dgm:t>
    </dgm:pt>
    <dgm:pt modelId="{8380B418-94C6-4E27-AB5D-5BC7578ED44B}" type="parTrans" cxnId="{63C799F8-4241-442F-8223-B043B320C1A2}">
      <dgm:prSet/>
      <dgm:spPr/>
      <dgm:t>
        <a:bodyPr/>
        <a:lstStyle/>
        <a:p>
          <a:endParaRPr lang="pl-PL"/>
        </a:p>
      </dgm:t>
    </dgm:pt>
    <dgm:pt modelId="{57B93327-F74D-45D6-9653-9EA844AB7CC5}" type="sibTrans" cxnId="{63C799F8-4241-442F-8223-B043B320C1A2}">
      <dgm:prSet/>
      <dgm:spPr/>
      <dgm:t>
        <a:bodyPr/>
        <a:lstStyle/>
        <a:p>
          <a:endParaRPr lang="pl-PL"/>
        </a:p>
      </dgm:t>
    </dgm:pt>
    <dgm:pt modelId="{2B56F202-7633-4E8B-A656-D1F467A7FF28}">
      <dgm:prSet phldrT="[Tekst]" custT="1"/>
      <dgm:spPr/>
      <dgm:t>
        <a:bodyPr/>
        <a:lstStyle/>
        <a:p>
          <a:r>
            <a:rPr lang="pl-PL" sz="4800" b="1" dirty="0"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</a:t>
          </a:r>
        </a:p>
      </dgm:t>
    </dgm:pt>
    <dgm:pt modelId="{BAE2D5BE-CF61-4CE5-8097-E0D547BC4DEE}" type="parTrans" cxnId="{02AE1693-1978-4767-AF17-D34DE80FEB25}">
      <dgm:prSet/>
      <dgm:spPr/>
      <dgm:t>
        <a:bodyPr/>
        <a:lstStyle/>
        <a:p>
          <a:endParaRPr lang="pl-PL"/>
        </a:p>
      </dgm:t>
    </dgm:pt>
    <dgm:pt modelId="{80D1D888-BE52-42AD-BFC1-5A2379592492}" type="sibTrans" cxnId="{02AE1693-1978-4767-AF17-D34DE80FEB25}">
      <dgm:prSet/>
      <dgm:spPr/>
      <dgm:t>
        <a:bodyPr/>
        <a:lstStyle/>
        <a:p>
          <a:endParaRPr lang="pl-PL"/>
        </a:p>
      </dgm:t>
    </dgm:pt>
    <dgm:pt modelId="{724F0D43-DFC3-4B4D-B0A9-A725673C7BB1}">
      <dgm:prSet phldrT="[Tekst]" custT="1"/>
      <dgm:spPr/>
      <dgm:t>
        <a:bodyPr/>
        <a:lstStyle/>
        <a:p>
          <a:pPr algn="ctr"/>
          <a:r>
            <a:rPr lang="pl-PL" altLang="pl-PL" sz="1300" dirty="0"/>
            <a:t>artykułów nieżywnościowych</a:t>
          </a:r>
          <a:br>
            <a:rPr lang="pl-PL" altLang="pl-PL" sz="1300" dirty="0"/>
          </a:br>
          <a:r>
            <a:rPr lang="pl-PL" altLang="pl-PL" sz="1600" b="1" dirty="0">
              <a:solidFill>
                <a:srgbClr val="002060"/>
              </a:solidFill>
            </a:rPr>
            <a:t>28</a:t>
          </a:r>
          <a:endParaRPr lang="pl-PL" sz="1050" b="1" dirty="0">
            <a:solidFill>
              <a:srgbClr val="002060"/>
            </a:solidFill>
          </a:endParaRPr>
        </a:p>
      </dgm:t>
    </dgm:pt>
    <dgm:pt modelId="{1255CBE9-8BFB-4C8A-8BD5-E2B0F8EFF0D8}" type="parTrans" cxnId="{37862BC7-2E7D-4825-97FB-B12ACFA55ACE}">
      <dgm:prSet/>
      <dgm:spPr/>
      <dgm:t>
        <a:bodyPr/>
        <a:lstStyle/>
        <a:p>
          <a:endParaRPr lang="pl-PL"/>
        </a:p>
      </dgm:t>
    </dgm:pt>
    <dgm:pt modelId="{306BBA22-CBAB-426B-894A-D20330D56250}" type="sibTrans" cxnId="{37862BC7-2E7D-4825-97FB-B12ACFA55ACE}">
      <dgm:prSet/>
      <dgm:spPr/>
      <dgm:t>
        <a:bodyPr/>
        <a:lstStyle/>
        <a:p>
          <a:endParaRPr lang="pl-PL"/>
        </a:p>
      </dgm:t>
    </dgm:pt>
    <dgm:pt modelId="{1B228D05-1C97-4C38-A81B-6463ADCFDE87}" type="pres">
      <dgm:prSet presAssocID="{7AFEB622-C007-42CB-8A74-5316D7D3E337}" presName="Name0" presStyleCnt="0">
        <dgm:presLayoutVars>
          <dgm:dir/>
          <dgm:animOne val="branch"/>
          <dgm:animLvl val="lvl"/>
        </dgm:presLayoutVars>
      </dgm:prSet>
      <dgm:spPr/>
    </dgm:pt>
    <dgm:pt modelId="{5FDBBA97-5F91-46C4-A39B-15A9375F0485}" type="pres">
      <dgm:prSet presAssocID="{69BF7ABE-EFB8-4BF1-A01A-0C7ADD081014}" presName="chaos" presStyleCnt="0"/>
      <dgm:spPr/>
    </dgm:pt>
    <dgm:pt modelId="{E8B61E63-C9D3-4926-91CC-020D305DCC5D}" type="pres">
      <dgm:prSet presAssocID="{69BF7ABE-EFB8-4BF1-A01A-0C7ADD081014}" presName="parTx1" presStyleLbl="revTx" presStyleIdx="0" presStyleCnt="5"/>
      <dgm:spPr/>
    </dgm:pt>
    <dgm:pt modelId="{B381D392-2F71-458B-A436-E7075B74A2DA}" type="pres">
      <dgm:prSet presAssocID="{69BF7ABE-EFB8-4BF1-A01A-0C7ADD081014}" presName="desTx1" presStyleLbl="revTx" presStyleIdx="1" presStyleCnt="5" custLinFactNeighborX="2046" custLinFactNeighborY="-18124">
        <dgm:presLayoutVars>
          <dgm:bulletEnabled val="1"/>
        </dgm:presLayoutVars>
      </dgm:prSet>
      <dgm:spPr/>
    </dgm:pt>
    <dgm:pt modelId="{895D011C-D5B5-426A-BA97-8DF43378643D}" type="pres">
      <dgm:prSet presAssocID="{69BF7ABE-EFB8-4BF1-A01A-0C7ADD081014}" presName="c1" presStyleLbl="node1" presStyleIdx="0" presStyleCnt="19"/>
      <dgm:spPr/>
    </dgm:pt>
    <dgm:pt modelId="{1C9B27E0-6562-4215-9E08-1DA0013445A7}" type="pres">
      <dgm:prSet presAssocID="{69BF7ABE-EFB8-4BF1-A01A-0C7ADD081014}" presName="c2" presStyleLbl="node1" presStyleIdx="1" presStyleCnt="19"/>
      <dgm:spPr/>
    </dgm:pt>
    <dgm:pt modelId="{B823DEA3-D123-46F4-844B-B098D177650F}" type="pres">
      <dgm:prSet presAssocID="{69BF7ABE-EFB8-4BF1-A01A-0C7ADD081014}" presName="c3" presStyleLbl="node1" presStyleIdx="2" presStyleCnt="19"/>
      <dgm:spPr/>
    </dgm:pt>
    <dgm:pt modelId="{494E5432-B1E3-44AD-9AB7-601AE1979EA5}" type="pres">
      <dgm:prSet presAssocID="{69BF7ABE-EFB8-4BF1-A01A-0C7ADD081014}" presName="c4" presStyleLbl="node1" presStyleIdx="3" presStyleCnt="19"/>
      <dgm:spPr/>
    </dgm:pt>
    <dgm:pt modelId="{0C2FB543-4E36-49B2-ADC0-CCD4B4E210E2}" type="pres">
      <dgm:prSet presAssocID="{69BF7ABE-EFB8-4BF1-A01A-0C7ADD081014}" presName="c5" presStyleLbl="node1" presStyleIdx="4" presStyleCnt="19"/>
      <dgm:spPr/>
    </dgm:pt>
    <dgm:pt modelId="{410A0B70-A8FF-46F7-889C-90C63315B9E6}" type="pres">
      <dgm:prSet presAssocID="{69BF7ABE-EFB8-4BF1-A01A-0C7ADD081014}" presName="c6" presStyleLbl="node1" presStyleIdx="5" presStyleCnt="19"/>
      <dgm:spPr/>
    </dgm:pt>
    <dgm:pt modelId="{E763FF49-29F8-4AB7-94CD-F17F38E951C7}" type="pres">
      <dgm:prSet presAssocID="{69BF7ABE-EFB8-4BF1-A01A-0C7ADD081014}" presName="c7" presStyleLbl="node1" presStyleIdx="6" presStyleCnt="19"/>
      <dgm:spPr/>
    </dgm:pt>
    <dgm:pt modelId="{DD3EFC28-9E2F-46E9-BA4B-559A1989EDEC}" type="pres">
      <dgm:prSet presAssocID="{69BF7ABE-EFB8-4BF1-A01A-0C7ADD081014}" presName="c8" presStyleLbl="node1" presStyleIdx="7" presStyleCnt="19"/>
      <dgm:spPr/>
    </dgm:pt>
    <dgm:pt modelId="{3524F4FA-4070-4185-933A-55D1C9958A96}" type="pres">
      <dgm:prSet presAssocID="{69BF7ABE-EFB8-4BF1-A01A-0C7ADD081014}" presName="c9" presStyleLbl="node1" presStyleIdx="8" presStyleCnt="19"/>
      <dgm:spPr/>
    </dgm:pt>
    <dgm:pt modelId="{2E8A4ADA-64DD-4366-A51A-F602868C6B30}" type="pres">
      <dgm:prSet presAssocID="{69BF7ABE-EFB8-4BF1-A01A-0C7ADD081014}" presName="c10" presStyleLbl="node1" presStyleIdx="9" presStyleCnt="19"/>
      <dgm:spPr/>
    </dgm:pt>
    <dgm:pt modelId="{46B56EEF-16E0-466A-841E-D6ED0DE61FFE}" type="pres">
      <dgm:prSet presAssocID="{69BF7ABE-EFB8-4BF1-A01A-0C7ADD081014}" presName="c11" presStyleLbl="node1" presStyleIdx="10" presStyleCnt="19"/>
      <dgm:spPr/>
    </dgm:pt>
    <dgm:pt modelId="{5CA54045-4C53-4EF5-ACBC-11B3C0204E8B}" type="pres">
      <dgm:prSet presAssocID="{69BF7ABE-EFB8-4BF1-A01A-0C7ADD081014}" presName="c12" presStyleLbl="node1" presStyleIdx="11" presStyleCnt="19"/>
      <dgm:spPr/>
    </dgm:pt>
    <dgm:pt modelId="{E35DA986-48E5-4904-9C29-5841029136C6}" type="pres">
      <dgm:prSet presAssocID="{69BF7ABE-EFB8-4BF1-A01A-0C7ADD081014}" presName="c13" presStyleLbl="node1" presStyleIdx="12" presStyleCnt="19"/>
      <dgm:spPr/>
    </dgm:pt>
    <dgm:pt modelId="{B1A50D91-81F0-49EA-9F4A-2B9A029794FA}" type="pres">
      <dgm:prSet presAssocID="{69BF7ABE-EFB8-4BF1-A01A-0C7ADD081014}" presName="c14" presStyleLbl="node1" presStyleIdx="13" presStyleCnt="19"/>
      <dgm:spPr/>
    </dgm:pt>
    <dgm:pt modelId="{FA84BC41-587F-4D58-9A5D-73C327B579F7}" type="pres">
      <dgm:prSet presAssocID="{69BF7ABE-EFB8-4BF1-A01A-0C7ADD081014}" presName="c15" presStyleLbl="node1" presStyleIdx="14" presStyleCnt="19"/>
      <dgm:spPr/>
    </dgm:pt>
    <dgm:pt modelId="{E8541739-370E-44BA-9F1A-7ADF280368D4}" type="pres">
      <dgm:prSet presAssocID="{69BF7ABE-EFB8-4BF1-A01A-0C7ADD081014}" presName="c16" presStyleLbl="node1" presStyleIdx="15" presStyleCnt="19"/>
      <dgm:spPr/>
    </dgm:pt>
    <dgm:pt modelId="{51F7D0A6-037C-44D3-A860-E9B3A6169679}" type="pres">
      <dgm:prSet presAssocID="{69BF7ABE-EFB8-4BF1-A01A-0C7ADD081014}" presName="c17" presStyleLbl="node1" presStyleIdx="16" presStyleCnt="19"/>
      <dgm:spPr/>
    </dgm:pt>
    <dgm:pt modelId="{CFC1AD9F-9E7F-4E08-8564-336F1418ABAE}" type="pres">
      <dgm:prSet presAssocID="{69BF7ABE-EFB8-4BF1-A01A-0C7ADD081014}" presName="c18" presStyleLbl="node1" presStyleIdx="17" presStyleCnt="19"/>
      <dgm:spPr/>
    </dgm:pt>
    <dgm:pt modelId="{C119FC00-8E45-4820-A310-6080E4109531}" type="pres">
      <dgm:prSet presAssocID="{B71A6E66-31BC-407F-BAE2-F648B40DBBEF}" presName="chevronComposite1" presStyleCnt="0"/>
      <dgm:spPr/>
    </dgm:pt>
    <dgm:pt modelId="{D8CBE68A-9BC8-4A96-A8C1-A1E1F760095D}" type="pres">
      <dgm:prSet presAssocID="{B71A6E66-31BC-407F-BAE2-F648B40DBBEF}" presName="chevron1" presStyleLbl="sibTrans2D1" presStyleIdx="0" presStyleCnt="3"/>
      <dgm:spPr/>
    </dgm:pt>
    <dgm:pt modelId="{DDB6F793-B7DE-4159-AF40-8B7D8E833F59}" type="pres">
      <dgm:prSet presAssocID="{B71A6E66-31BC-407F-BAE2-F648B40DBBEF}" presName="spChevron1" presStyleCnt="0"/>
      <dgm:spPr/>
    </dgm:pt>
    <dgm:pt modelId="{1650101A-1350-40B1-AC4F-037D47F3D5C7}" type="pres">
      <dgm:prSet presAssocID="{F6395E0E-4F73-4371-9B69-43E796DC56F7}" presName="middle" presStyleCnt="0"/>
      <dgm:spPr/>
    </dgm:pt>
    <dgm:pt modelId="{AB43E7A2-44DD-43D0-B20A-72AAB68AF307}" type="pres">
      <dgm:prSet presAssocID="{F6395E0E-4F73-4371-9B69-43E796DC56F7}" presName="parTxMid" presStyleLbl="revTx" presStyleIdx="2" presStyleCnt="5" custLinFactNeighborX="-10003" custLinFactNeighborY="-1306"/>
      <dgm:spPr/>
    </dgm:pt>
    <dgm:pt modelId="{DAA93315-93C4-4059-83AA-3F70299764D2}" type="pres">
      <dgm:prSet presAssocID="{F6395E0E-4F73-4371-9B69-43E796DC56F7}" presName="desTxMid" presStyleLbl="revTx" presStyleIdx="3" presStyleCnt="5" custLinFactNeighborX="-3897" custLinFactNeighborY="-28405">
        <dgm:presLayoutVars>
          <dgm:bulletEnabled val="1"/>
        </dgm:presLayoutVars>
      </dgm:prSet>
      <dgm:spPr/>
    </dgm:pt>
    <dgm:pt modelId="{41DAD41C-C1C5-44B2-822A-B0E843D299AA}" type="pres">
      <dgm:prSet presAssocID="{F6395E0E-4F73-4371-9B69-43E796DC56F7}" presName="spMid" presStyleCnt="0"/>
      <dgm:spPr/>
    </dgm:pt>
    <dgm:pt modelId="{23647D5E-076B-449F-95C8-66443F9B7F7B}" type="pres">
      <dgm:prSet presAssocID="{2994E540-5E34-4040-86DC-BA8BB681D2DF}" presName="chevronComposite1" presStyleCnt="0"/>
      <dgm:spPr/>
    </dgm:pt>
    <dgm:pt modelId="{58E4F607-C87A-4B7F-B898-6551467D7B79}" type="pres">
      <dgm:prSet presAssocID="{2994E540-5E34-4040-86DC-BA8BB681D2DF}" presName="chevron1" presStyleLbl="sibTrans2D1" presStyleIdx="1" presStyleCnt="3" custLinFactNeighborX="-27624" custLinFactNeighborY="-1257"/>
      <dgm:spPr/>
    </dgm:pt>
    <dgm:pt modelId="{B3815283-1FDB-402B-BFD7-42EE6BCD4FCE}" type="pres">
      <dgm:prSet presAssocID="{2994E540-5E34-4040-86DC-BA8BB681D2DF}" presName="spChevron1" presStyleCnt="0"/>
      <dgm:spPr/>
    </dgm:pt>
    <dgm:pt modelId="{81BAA60E-5A45-4E86-9C6E-26A956E41CBF}" type="pres">
      <dgm:prSet presAssocID="{1FB2DFF8-0C76-4FAF-969C-9A28DBADA586}" presName="middle" presStyleCnt="0"/>
      <dgm:spPr/>
    </dgm:pt>
    <dgm:pt modelId="{FA5A8E56-EF7E-4ADA-9A7F-6CEFEFF96D20}" type="pres">
      <dgm:prSet presAssocID="{1FB2DFF8-0C76-4FAF-969C-9A28DBADA586}" presName="parTxMid" presStyleLbl="revTx" presStyleIdx="4" presStyleCnt="5" custScaleX="108603" custLinFactX="16237" custLinFactNeighborX="100000" custLinFactNeighborY="-1306"/>
      <dgm:spPr/>
    </dgm:pt>
    <dgm:pt modelId="{0B2A4CED-E34C-480E-A528-EE884B8A7D02}" type="pres">
      <dgm:prSet presAssocID="{1FB2DFF8-0C76-4FAF-969C-9A28DBADA586}" presName="spMid" presStyleCnt="0"/>
      <dgm:spPr/>
    </dgm:pt>
    <dgm:pt modelId="{BD89D86E-1349-4774-86ED-5EE862632429}" type="pres">
      <dgm:prSet presAssocID="{07F57D36-FFAF-4897-A50C-9CC06EBB0041}" presName="chevronComposite1" presStyleCnt="0"/>
      <dgm:spPr/>
    </dgm:pt>
    <dgm:pt modelId="{8A7A49DC-475E-44DC-9D36-7F8DF6C2596F}" type="pres">
      <dgm:prSet presAssocID="{07F57D36-FFAF-4897-A50C-9CC06EBB0041}" presName="chevron1" presStyleLbl="sibTrans2D1" presStyleIdx="2" presStyleCnt="3" custLinFactNeighborX="-51429" custLinFactNeighborY="-1257"/>
      <dgm:spPr/>
    </dgm:pt>
    <dgm:pt modelId="{0A85EFB9-FF8B-4892-8BE5-C4C87890DB2D}" type="pres">
      <dgm:prSet presAssocID="{07F57D36-FFAF-4897-A50C-9CC06EBB0041}" presName="spChevron1" presStyleCnt="0"/>
      <dgm:spPr/>
    </dgm:pt>
    <dgm:pt modelId="{5526F0BB-EBFD-4017-812B-ADBB8F03CFD7}" type="pres">
      <dgm:prSet presAssocID="{128B5441-3E23-4DCF-8F6A-06F92E912BCE}" presName="last" presStyleCnt="0"/>
      <dgm:spPr/>
    </dgm:pt>
    <dgm:pt modelId="{58154CC0-2CE1-4268-B488-CEB5105A741B}" type="pres">
      <dgm:prSet presAssocID="{128B5441-3E23-4DCF-8F6A-06F92E912BCE}" presName="circleTx" presStyleLbl="node1" presStyleIdx="18" presStyleCnt="19" custLinFactX="-74329" custLinFactNeighborX="-100000" custLinFactNeighborY="804"/>
      <dgm:spPr/>
    </dgm:pt>
    <dgm:pt modelId="{C74B89E7-8BF8-4EC4-9287-5AC6C6DB374C}" type="pres">
      <dgm:prSet presAssocID="{128B5441-3E23-4DCF-8F6A-06F92E912BCE}" presName="spN" presStyleCnt="0"/>
      <dgm:spPr/>
    </dgm:pt>
  </dgm:ptLst>
  <dgm:cxnLst>
    <dgm:cxn modelId="{9196DB03-912F-4D7C-8C30-81916722B6B7}" type="presOf" srcId="{724F0D43-DFC3-4B4D-B0A9-A725673C7BB1}" destId="{DAA93315-93C4-4059-83AA-3F70299764D2}" srcOrd="0" destOrd="2" presId="urn:microsoft.com/office/officeart/2009/3/layout/RandomtoResultProcess"/>
    <dgm:cxn modelId="{27921B08-EAC9-4D0F-8364-04E4AB9F5476}" type="presOf" srcId="{69BF7ABE-EFB8-4BF1-A01A-0C7ADD081014}" destId="{E8B61E63-C9D3-4926-91CC-020D305DCC5D}" srcOrd="0" destOrd="0" presId="urn:microsoft.com/office/officeart/2009/3/layout/RandomtoResultProcess"/>
    <dgm:cxn modelId="{97516615-328B-4308-93C4-F01CFD17D87B}" type="presOf" srcId="{128B5441-3E23-4DCF-8F6A-06F92E912BCE}" destId="{58154CC0-2CE1-4268-B488-CEB5105A741B}" srcOrd="0" destOrd="0" presId="urn:microsoft.com/office/officeart/2009/3/layout/RandomtoResultProcess"/>
    <dgm:cxn modelId="{6C60C422-9637-43B5-9F01-AFB9511CDD74}" srcId="{7AFEB622-C007-42CB-8A74-5316D7D3E337}" destId="{69BF7ABE-EFB8-4BF1-A01A-0C7ADD081014}" srcOrd="0" destOrd="0" parTransId="{0AFCAAF7-B7F9-41C6-8B41-F57CD017D3F3}" sibTransId="{B71A6E66-31BC-407F-BAE2-F648B40DBBEF}"/>
    <dgm:cxn modelId="{C7697A4D-527D-4C1A-B665-07CC35185A55}" type="presOf" srcId="{7AFEB622-C007-42CB-8A74-5316D7D3E337}" destId="{1B228D05-1C97-4C38-A81B-6463ADCFDE87}" srcOrd="0" destOrd="0" presId="urn:microsoft.com/office/officeart/2009/3/layout/RandomtoResultProcess"/>
    <dgm:cxn modelId="{7B60E484-B25E-46A9-8619-6842B743313A}" srcId="{7AFEB622-C007-42CB-8A74-5316D7D3E337}" destId="{1FB2DFF8-0C76-4FAF-969C-9A28DBADA586}" srcOrd="2" destOrd="0" parTransId="{052A0474-66BD-43C3-A961-58DF8689244B}" sibTransId="{07F57D36-FFAF-4897-A50C-9CC06EBB0041}"/>
    <dgm:cxn modelId="{34CDBF8A-CA6D-4697-841D-EC70C40086D5}" srcId="{F6395E0E-4F73-4371-9B69-43E796DC56F7}" destId="{D2205A57-8D92-4181-9D01-D0AAF06CBDDD}" srcOrd="1" destOrd="0" parTransId="{57EBE64A-4277-44E4-97E1-D64FE84D94F1}" sibTransId="{7E443965-AC3A-410C-A219-F28593E5C8F4}"/>
    <dgm:cxn modelId="{60B9CE92-4E04-4355-BA5D-E25C7E2D9C0E}" type="presOf" srcId="{2B56F202-7633-4E8B-A656-D1F467A7FF28}" destId="{B381D392-2F71-458B-A436-E7075B74A2DA}" srcOrd="0" destOrd="0" presId="urn:microsoft.com/office/officeart/2009/3/layout/RandomtoResultProcess"/>
    <dgm:cxn modelId="{02AE1693-1978-4767-AF17-D34DE80FEB25}" srcId="{69BF7ABE-EFB8-4BF1-A01A-0C7ADD081014}" destId="{2B56F202-7633-4E8B-A656-D1F467A7FF28}" srcOrd="0" destOrd="0" parTransId="{BAE2D5BE-CF61-4CE5-8097-E0D547BC4DEE}" sibTransId="{80D1D888-BE52-42AD-BFC1-5A2379592492}"/>
    <dgm:cxn modelId="{7E2A7AA9-983E-4AE3-BE09-752B6D37E231}" type="presOf" srcId="{1FB2DFF8-0C76-4FAF-969C-9A28DBADA586}" destId="{FA5A8E56-EF7E-4ADA-9A7F-6CEFEFF96D20}" srcOrd="0" destOrd="0" presId="urn:microsoft.com/office/officeart/2009/3/layout/RandomtoResultProcess"/>
    <dgm:cxn modelId="{4D9FCDBD-3920-4AD5-8BC8-DACF69E37AA4}" type="presOf" srcId="{E387C80A-674C-467D-BA42-5C6AC4920D5E}" destId="{DAA93315-93C4-4059-83AA-3F70299764D2}" srcOrd="0" destOrd="0" presId="urn:microsoft.com/office/officeart/2009/3/layout/RandomtoResultProcess"/>
    <dgm:cxn modelId="{7A267AC2-7EFB-44A3-B370-DFCCDA43F748}" srcId="{7AFEB622-C007-42CB-8A74-5316D7D3E337}" destId="{F6395E0E-4F73-4371-9B69-43E796DC56F7}" srcOrd="1" destOrd="0" parTransId="{A649D4D2-9F48-4017-9B67-F09BD40C3794}" sibTransId="{2994E540-5E34-4040-86DC-BA8BB681D2DF}"/>
    <dgm:cxn modelId="{7555ECC3-3F70-4959-9081-00BC31B95A77}" srcId="{F6395E0E-4F73-4371-9B69-43E796DC56F7}" destId="{E387C80A-674C-467D-BA42-5C6AC4920D5E}" srcOrd="0" destOrd="0" parTransId="{D25F6E20-2469-44D9-9CB1-4847B87F7145}" sibTransId="{FC2CA369-5332-48D8-87D0-8048BCEF5362}"/>
    <dgm:cxn modelId="{37862BC7-2E7D-4825-97FB-B12ACFA55ACE}" srcId="{F6395E0E-4F73-4371-9B69-43E796DC56F7}" destId="{724F0D43-DFC3-4B4D-B0A9-A725673C7BB1}" srcOrd="2" destOrd="0" parTransId="{1255CBE9-8BFB-4C8A-8BD5-E2B0F8EFF0D8}" sibTransId="{306BBA22-CBAB-426B-894A-D20330D56250}"/>
    <dgm:cxn modelId="{BA5618E4-6AF7-42CA-8FC4-DDCBC4A3C058}" type="presOf" srcId="{F6395E0E-4F73-4371-9B69-43E796DC56F7}" destId="{AB43E7A2-44DD-43D0-B20A-72AAB68AF307}" srcOrd="0" destOrd="0" presId="urn:microsoft.com/office/officeart/2009/3/layout/RandomtoResultProcess"/>
    <dgm:cxn modelId="{A8D089F2-0B89-4EFA-B62E-F810B345C05B}" type="presOf" srcId="{D2205A57-8D92-4181-9D01-D0AAF06CBDDD}" destId="{DAA93315-93C4-4059-83AA-3F70299764D2}" srcOrd="0" destOrd="1" presId="urn:microsoft.com/office/officeart/2009/3/layout/RandomtoResultProcess"/>
    <dgm:cxn modelId="{63C799F8-4241-442F-8223-B043B320C1A2}" srcId="{7AFEB622-C007-42CB-8A74-5316D7D3E337}" destId="{128B5441-3E23-4DCF-8F6A-06F92E912BCE}" srcOrd="3" destOrd="0" parTransId="{8380B418-94C6-4E27-AB5D-5BC7578ED44B}" sibTransId="{57B93327-F74D-45D6-9653-9EA844AB7CC5}"/>
    <dgm:cxn modelId="{64545AA1-0539-4AB5-B507-92ADE05198C3}" type="presParOf" srcId="{1B228D05-1C97-4C38-A81B-6463ADCFDE87}" destId="{5FDBBA97-5F91-46C4-A39B-15A9375F0485}" srcOrd="0" destOrd="0" presId="urn:microsoft.com/office/officeart/2009/3/layout/RandomtoResultProcess"/>
    <dgm:cxn modelId="{BC631D2F-EEF5-4A6D-BFA1-0FAEB25B3439}" type="presParOf" srcId="{5FDBBA97-5F91-46C4-A39B-15A9375F0485}" destId="{E8B61E63-C9D3-4926-91CC-020D305DCC5D}" srcOrd="0" destOrd="0" presId="urn:microsoft.com/office/officeart/2009/3/layout/RandomtoResultProcess"/>
    <dgm:cxn modelId="{7BB23315-EBE8-483F-A3FE-611FDE50CC8E}" type="presParOf" srcId="{5FDBBA97-5F91-46C4-A39B-15A9375F0485}" destId="{B381D392-2F71-458B-A436-E7075B74A2DA}" srcOrd="1" destOrd="0" presId="urn:microsoft.com/office/officeart/2009/3/layout/RandomtoResultProcess"/>
    <dgm:cxn modelId="{7EA8B125-9BCA-430D-B4DC-482894DA256B}" type="presParOf" srcId="{5FDBBA97-5F91-46C4-A39B-15A9375F0485}" destId="{895D011C-D5B5-426A-BA97-8DF43378643D}" srcOrd="2" destOrd="0" presId="urn:microsoft.com/office/officeart/2009/3/layout/RandomtoResultProcess"/>
    <dgm:cxn modelId="{53F03F69-D225-454E-A7C0-0F15CB7A750B}" type="presParOf" srcId="{5FDBBA97-5F91-46C4-A39B-15A9375F0485}" destId="{1C9B27E0-6562-4215-9E08-1DA0013445A7}" srcOrd="3" destOrd="0" presId="urn:microsoft.com/office/officeart/2009/3/layout/RandomtoResultProcess"/>
    <dgm:cxn modelId="{4A6D4A12-F2EC-4CEB-9934-20FDB2FAC468}" type="presParOf" srcId="{5FDBBA97-5F91-46C4-A39B-15A9375F0485}" destId="{B823DEA3-D123-46F4-844B-B098D177650F}" srcOrd="4" destOrd="0" presId="urn:microsoft.com/office/officeart/2009/3/layout/RandomtoResultProcess"/>
    <dgm:cxn modelId="{F0C35BE9-54A5-4143-8901-72E3FCEF47DB}" type="presParOf" srcId="{5FDBBA97-5F91-46C4-A39B-15A9375F0485}" destId="{494E5432-B1E3-44AD-9AB7-601AE1979EA5}" srcOrd="5" destOrd="0" presId="urn:microsoft.com/office/officeart/2009/3/layout/RandomtoResultProcess"/>
    <dgm:cxn modelId="{A43A09C1-AEBD-46A0-87E4-FC0A8B84701D}" type="presParOf" srcId="{5FDBBA97-5F91-46C4-A39B-15A9375F0485}" destId="{0C2FB543-4E36-49B2-ADC0-CCD4B4E210E2}" srcOrd="6" destOrd="0" presId="urn:microsoft.com/office/officeart/2009/3/layout/RandomtoResultProcess"/>
    <dgm:cxn modelId="{4DCE337F-84D5-4B8F-8009-6177C783EBE5}" type="presParOf" srcId="{5FDBBA97-5F91-46C4-A39B-15A9375F0485}" destId="{410A0B70-A8FF-46F7-889C-90C63315B9E6}" srcOrd="7" destOrd="0" presId="urn:microsoft.com/office/officeart/2009/3/layout/RandomtoResultProcess"/>
    <dgm:cxn modelId="{AFD7F186-E0C3-4DA1-B7C0-74C701EDFDB2}" type="presParOf" srcId="{5FDBBA97-5F91-46C4-A39B-15A9375F0485}" destId="{E763FF49-29F8-4AB7-94CD-F17F38E951C7}" srcOrd="8" destOrd="0" presId="urn:microsoft.com/office/officeart/2009/3/layout/RandomtoResultProcess"/>
    <dgm:cxn modelId="{BC8CD8E5-74A5-4A2D-B8D7-B17F3A37D1CA}" type="presParOf" srcId="{5FDBBA97-5F91-46C4-A39B-15A9375F0485}" destId="{DD3EFC28-9E2F-46E9-BA4B-559A1989EDEC}" srcOrd="9" destOrd="0" presId="urn:microsoft.com/office/officeart/2009/3/layout/RandomtoResultProcess"/>
    <dgm:cxn modelId="{0019B7AF-3568-495E-A653-C915C10F2503}" type="presParOf" srcId="{5FDBBA97-5F91-46C4-A39B-15A9375F0485}" destId="{3524F4FA-4070-4185-933A-55D1C9958A96}" srcOrd="10" destOrd="0" presId="urn:microsoft.com/office/officeart/2009/3/layout/RandomtoResultProcess"/>
    <dgm:cxn modelId="{1B16B324-EE44-4DE3-BE82-EB574E44670F}" type="presParOf" srcId="{5FDBBA97-5F91-46C4-A39B-15A9375F0485}" destId="{2E8A4ADA-64DD-4366-A51A-F602868C6B30}" srcOrd="11" destOrd="0" presId="urn:microsoft.com/office/officeart/2009/3/layout/RandomtoResultProcess"/>
    <dgm:cxn modelId="{5E055DE2-AA72-4018-8CCE-C6F4DA6860E1}" type="presParOf" srcId="{5FDBBA97-5F91-46C4-A39B-15A9375F0485}" destId="{46B56EEF-16E0-466A-841E-D6ED0DE61FFE}" srcOrd="12" destOrd="0" presId="urn:microsoft.com/office/officeart/2009/3/layout/RandomtoResultProcess"/>
    <dgm:cxn modelId="{8A1484EC-2DF6-428F-AD14-026B243CB84E}" type="presParOf" srcId="{5FDBBA97-5F91-46C4-A39B-15A9375F0485}" destId="{5CA54045-4C53-4EF5-ACBC-11B3C0204E8B}" srcOrd="13" destOrd="0" presId="urn:microsoft.com/office/officeart/2009/3/layout/RandomtoResultProcess"/>
    <dgm:cxn modelId="{D3B03E4A-FEBA-4F33-88C3-16567EB48E29}" type="presParOf" srcId="{5FDBBA97-5F91-46C4-A39B-15A9375F0485}" destId="{E35DA986-48E5-4904-9C29-5841029136C6}" srcOrd="14" destOrd="0" presId="urn:microsoft.com/office/officeart/2009/3/layout/RandomtoResultProcess"/>
    <dgm:cxn modelId="{2714AA6B-0947-480C-A7CA-D9B86ED03CCD}" type="presParOf" srcId="{5FDBBA97-5F91-46C4-A39B-15A9375F0485}" destId="{B1A50D91-81F0-49EA-9F4A-2B9A029794FA}" srcOrd="15" destOrd="0" presId="urn:microsoft.com/office/officeart/2009/3/layout/RandomtoResultProcess"/>
    <dgm:cxn modelId="{5DE36665-3DA7-4E65-9DEA-02631EA52302}" type="presParOf" srcId="{5FDBBA97-5F91-46C4-A39B-15A9375F0485}" destId="{FA84BC41-587F-4D58-9A5D-73C327B579F7}" srcOrd="16" destOrd="0" presId="urn:microsoft.com/office/officeart/2009/3/layout/RandomtoResultProcess"/>
    <dgm:cxn modelId="{E08A7CD9-C75C-4E76-A872-A0FB6680F942}" type="presParOf" srcId="{5FDBBA97-5F91-46C4-A39B-15A9375F0485}" destId="{E8541739-370E-44BA-9F1A-7ADF280368D4}" srcOrd="17" destOrd="0" presId="urn:microsoft.com/office/officeart/2009/3/layout/RandomtoResultProcess"/>
    <dgm:cxn modelId="{C7C32A9A-5E1D-4830-8214-CBC4983D8B45}" type="presParOf" srcId="{5FDBBA97-5F91-46C4-A39B-15A9375F0485}" destId="{51F7D0A6-037C-44D3-A860-E9B3A6169679}" srcOrd="18" destOrd="0" presId="urn:microsoft.com/office/officeart/2009/3/layout/RandomtoResultProcess"/>
    <dgm:cxn modelId="{1C8683AB-2B8D-4682-BDA3-5865098D2572}" type="presParOf" srcId="{5FDBBA97-5F91-46C4-A39B-15A9375F0485}" destId="{CFC1AD9F-9E7F-4E08-8564-336F1418ABAE}" srcOrd="19" destOrd="0" presId="urn:microsoft.com/office/officeart/2009/3/layout/RandomtoResultProcess"/>
    <dgm:cxn modelId="{66D37DA4-2D6D-46C9-915E-4A60752B2F8F}" type="presParOf" srcId="{1B228D05-1C97-4C38-A81B-6463ADCFDE87}" destId="{C119FC00-8E45-4820-A310-6080E4109531}" srcOrd="1" destOrd="0" presId="urn:microsoft.com/office/officeart/2009/3/layout/RandomtoResultProcess"/>
    <dgm:cxn modelId="{53A4FAFF-26E7-4336-A231-237DDBFFCDC7}" type="presParOf" srcId="{C119FC00-8E45-4820-A310-6080E4109531}" destId="{D8CBE68A-9BC8-4A96-A8C1-A1E1F760095D}" srcOrd="0" destOrd="0" presId="urn:microsoft.com/office/officeart/2009/3/layout/RandomtoResultProcess"/>
    <dgm:cxn modelId="{9F43E785-9A38-45B3-8BE1-69F4B2D7E1EE}" type="presParOf" srcId="{C119FC00-8E45-4820-A310-6080E4109531}" destId="{DDB6F793-B7DE-4159-AF40-8B7D8E833F59}" srcOrd="1" destOrd="0" presId="urn:microsoft.com/office/officeart/2009/3/layout/RandomtoResultProcess"/>
    <dgm:cxn modelId="{BC0135F7-8111-49F4-AFBA-7E26109CC789}" type="presParOf" srcId="{1B228D05-1C97-4C38-A81B-6463ADCFDE87}" destId="{1650101A-1350-40B1-AC4F-037D47F3D5C7}" srcOrd="2" destOrd="0" presId="urn:microsoft.com/office/officeart/2009/3/layout/RandomtoResultProcess"/>
    <dgm:cxn modelId="{CB4AA775-8FB1-4D54-B912-0CC92D1D58D3}" type="presParOf" srcId="{1650101A-1350-40B1-AC4F-037D47F3D5C7}" destId="{AB43E7A2-44DD-43D0-B20A-72AAB68AF307}" srcOrd="0" destOrd="0" presId="urn:microsoft.com/office/officeart/2009/3/layout/RandomtoResultProcess"/>
    <dgm:cxn modelId="{404B9434-9720-4C05-A5DB-D0D45FDB8057}" type="presParOf" srcId="{1650101A-1350-40B1-AC4F-037D47F3D5C7}" destId="{DAA93315-93C4-4059-83AA-3F70299764D2}" srcOrd="1" destOrd="0" presId="urn:microsoft.com/office/officeart/2009/3/layout/RandomtoResultProcess"/>
    <dgm:cxn modelId="{A2B378F2-89D2-4FB9-8186-91F82036037E}" type="presParOf" srcId="{1650101A-1350-40B1-AC4F-037D47F3D5C7}" destId="{41DAD41C-C1C5-44B2-822A-B0E843D299AA}" srcOrd="2" destOrd="0" presId="urn:microsoft.com/office/officeart/2009/3/layout/RandomtoResultProcess"/>
    <dgm:cxn modelId="{1A98AEF2-7B41-4853-A631-562208EDF580}" type="presParOf" srcId="{1B228D05-1C97-4C38-A81B-6463ADCFDE87}" destId="{23647D5E-076B-449F-95C8-66443F9B7F7B}" srcOrd="3" destOrd="0" presId="urn:microsoft.com/office/officeart/2009/3/layout/RandomtoResultProcess"/>
    <dgm:cxn modelId="{0D7891C3-EF2E-4C94-B53A-5BDF99AAFA91}" type="presParOf" srcId="{23647D5E-076B-449F-95C8-66443F9B7F7B}" destId="{58E4F607-C87A-4B7F-B898-6551467D7B79}" srcOrd="0" destOrd="0" presId="urn:microsoft.com/office/officeart/2009/3/layout/RandomtoResultProcess"/>
    <dgm:cxn modelId="{F8FBA473-A136-4CDB-8ED0-6415A38174B3}" type="presParOf" srcId="{23647D5E-076B-449F-95C8-66443F9B7F7B}" destId="{B3815283-1FDB-402B-BFD7-42EE6BCD4FCE}" srcOrd="1" destOrd="0" presId="urn:microsoft.com/office/officeart/2009/3/layout/RandomtoResultProcess"/>
    <dgm:cxn modelId="{C8B6169B-E959-43A6-B8DE-A6AC9C720FB1}" type="presParOf" srcId="{1B228D05-1C97-4C38-A81B-6463ADCFDE87}" destId="{81BAA60E-5A45-4E86-9C6E-26A956E41CBF}" srcOrd="4" destOrd="0" presId="urn:microsoft.com/office/officeart/2009/3/layout/RandomtoResultProcess"/>
    <dgm:cxn modelId="{D30C6609-B8B0-430C-8FA1-0A0E3B296C3A}" type="presParOf" srcId="{81BAA60E-5A45-4E86-9C6E-26A956E41CBF}" destId="{FA5A8E56-EF7E-4ADA-9A7F-6CEFEFF96D20}" srcOrd="0" destOrd="0" presId="urn:microsoft.com/office/officeart/2009/3/layout/RandomtoResultProcess"/>
    <dgm:cxn modelId="{75DC82FF-DE9B-496B-AA16-74CEEFC047B3}" type="presParOf" srcId="{81BAA60E-5A45-4E86-9C6E-26A956E41CBF}" destId="{0B2A4CED-E34C-480E-A528-EE884B8A7D02}" srcOrd="1" destOrd="0" presId="urn:microsoft.com/office/officeart/2009/3/layout/RandomtoResultProcess"/>
    <dgm:cxn modelId="{D657C64F-9636-42F6-A44E-05ECECF9A157}" type="presParOf" srcId="{1B228D05-1C97-4C38-A81B-6463ADCFDE87}" destId="{BD89D86E-1349-4774-86ED-5EE862632429}" srcOrd="5" destOrd="0" presId="urn:microsoft.com/office/officeart/2009/3/layout/RandomtoResultProcess"/>
    <dgm:cxn modelId="{0CBC0177-95A6-4AFC-858B-6F7C000A8691}" type="presParOf" srcId="{BD89D86E-1349-4774-86ED-5EE862632429}" destId="{8A7A49DC-475E-44DC-9D36-7F8DF6C2596F}" srcOrd="0" destOrd="0" presId="urn:microsoft.com/office/officeart/2009/3/layout/RandomtoResultProcess"/>
    <dgm:cxn modelId="{E99ABF18-FCD1-4332-9E5A-43760F5EB679}" type="presParOf" srcId="{BD89D86E-1349-4774-86ED-5EE862632429}" destId="{0A85EFB9-FF8B-4892-8BE5-C4C87890DB2D}" srcOrd="1" destOrd="0" presId="urn:microsoft.com/office/officeart/2009/3/layout/RandomtoResultProcess"/>
    <dgm:cxn modelId="{811B800D-5FDF-4481-A89E-AAA7872BAC35}" type="presParOf" srcId="{1B228D05-1C97-4C38-A81B-6463ADCFDE87}" destId="{5526F0BB-EBFD-4017-812B-ADBB8F03CFD7}" srcOrd="6" destOrd="0" presId="urn:microsoft.com/office/officeart/2009/3/layout/RandomtoResultProcess"/>
    <dgm:cxn modelId="{D6D46043-0649-405E-B4F5-CDC2A6E68524}" type="presParOf" srcId="{5526F0BB-EBFD-4017-812B-ADBB8F03CFD7}" destId="{58154CC0-2CE1-4268-B488-CEB5105A741B}" srcOrd="0" destOrd="0" presId="urn:microsoft.com/office/officeart/2009/3/layout/RandomtoResultProcess"/>
    <dgm:cxn modelId="{402BCDF6-54F2-4CBE-B9AA-0AD2D5984FA6}" type="presParOf" srcId="{5526F0BB-EBFD-4017-812B-ADBB8F03CFD7}" destId="{C74B89E7-8BF8-4EC4-9287-5AC6C6DB374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51CC6-4E19-4B18-8982-8353E2BC904C}" type="doc">
      <dgm:prSet loTypeId="urn:microsoft.com/office/officeart/2009/3/layout/CircleRelationship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0C5E183A-47DA-4F0D-B39C-5ADEB8ABE3B9}">
      <dgm:prSet phldrT="[Tekst]" custT="1"/>
      <dgm:spPr/>
      <dgm:t>
        <a:bodyPr/>
        <a:lstStyle/>
        <a:p>
          <a:pPr algn="ctr"/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507</a:t>
          </a:r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KONTROLI WYNIKOWYCH</a:t>
          </a:r>
          <a:endParaRPr lang="pl-PL" sz="2400" dirty="0"/>
        </a:p>
      </dgm:t>
    </dgm:pt>
    <dgm:pt modelId="{D4E28637-CE38-4643-951A-9D8FEB0B64C7}" type="parTrans" cxnId="{57B3389B-6588-41F3-B6BE-4A3BD3EADE0F}">
      <dgm:prSet/>
      <dgm:spPr/>
      <dgm:t>
        <a:bodyPr/>
        <a:lstStyle/>
        <a:p>
          <a:endParaRPr lang="pl-PL"/>
        </a:p>
      </dgm:t>
    </dgm:pt>
    <dgm:pt modelId="{14251182-1EDE-49BD-A12D-A0FB643AFAF8}" type="sibTrans" cxnId="{57B3389B-6588-41F3-B6BE-4A3BD3EADE0F}">
      <dgm:prSet/>
      <dgm:spPr/>
      <dgm:t>
        <a:bodyPr/>
        <a:lstStyle/>
        <a:p>
          <a:endParaRPr lang="pl-PL"/>
        </a:p>
      </dgm:t>
    </dgm:pt>
    <dgm:pt modelId="{D0DC38AC-CA6E-4DAD-A641-2B0F08F0AFA1}" type="pres">
      <dgm:prSet presAssocID="{82A51CC6-4E19-4B18-8982-8353E2BC904C}" presName="Name0" presStyleCnt="0">
        <dgm:presLayoutVars>
          <dgm:chMax val="1"/>
          <dgm:chPref val="1"/>
        </dgm:presLayoutVars>
      </dgm:prSet>
      <dgm:spPr/>
    </dgm:pt>
    <dgm:pt modelId="{2FFCC419-66C7-4478-BC2A-0127A44B4FAE}" type="pres">
      <dgm:prSet presAssocID="{0C5E183A-47DA-4F0D-B39C-5ADEB8ABE3B9}" presName="Parent" presStyleLbl="node0" presStyleIdx="0" presStyleCnt="1">
        <dgm:presLayoutVars>
          <dgm:chMax val="5"/>
          <dgm:chPref val="5"/>
        </dgm:presLayoutVars>
      </dgm:prSet>
      <dgm:spPr/>
    </dgm:pt>
    <dgm:pt modelId="{3C12ED4D-C1D5-4C09-870F-27E8C01F4129}" type="pres">
      <dgm:prSet presAssocID="{0C5E183A-47DA-4F0D-B39C-5ADEB8ABE3B9}" presName="Accent1" presStyleLbl="node1" presStyleIdx="0" presStyleCnt="6"/>
      <dgm:spPr/>
    </dgm:pt>
    <dgm:pt modelId="{24265DD0-4163-4FFD-96DF-520678982B56}" type="pres">
      <dgm:prSet presAssocID="{0C5E183A-47DA-4F0D-B39C-5ADEB8ABE3B9}" presName="Accent2" presStyleLbl="node1" presStyleIdx="1" presStyleCnt="6"/>
      <dgm:spPr/>
    </dgm:pt>
    <dgm:pt modelId="{E24F84A5-9FE6-4460-BF6D-3EC311BB48F2}" type="pres">
      <dgm:prSet presAssocID="{0C5E183A-47DA-4F0D-B39C-5ADEB8ABE3B9}" presName="Accent3" presStyleLbl="node1" presStyleIdx="2" presStyleCnt="6"/>
      <dgm:spPr>
        <a:solidFill>
          <a:schemeClr val="accent3"/>
        </a:solidFill>
      </dgm:spPr>
    </dgm:pt>
    <dgm:pt modelId="{85135B24-2417-458D-BB4E-6600B9D07DA3}" type="pres">
      <dgm:prSet presAssocID="{0C5E183A-47DA-4F0D-B39C-5ADEB8ABE3B9}" presName="Accent4" presStyleLbl="node1" presStyleIdx="3" presStyleCnt="6"/>
      <dgm:spPr>
        <a:solidFill>
          <a:schemeClr val="accent4"/>
        </a:solidFill>
      </dgm:spPr>
    </dgm:pt>
    <dgm:pt modelId="{230959C4-2781-416A-A61F-D3E4F962FBD3}" type="pres">
      <dgm:prSet presAssocID="{0C5E183A-47DA-4F0D-B39C-5ADEB8ABE3B9}" presName="Accent5" presStyleLbl="node1" presStyleIdx="4" presStyleCnt="6"/>
      <dgm:spPr>
        <a:solidFill>
          <a:srgbClr val="105AE0"/>
        </a:solidFill>
      </dgm:spPr>
    </dgm:pt>
    <dgm:pt modelId="{84EC85F1-1010-4889-846E-92206287D5BE}" type="pres">
      <dgm:prSet presAssocID="{0C5E183A-47DA-4F0D-B39C-5ADEB8ABE3B9}" presName="Accent6" presStyleLbl="node1" presStyleIdx="5" presStyleCnt="6"/>
      <dgm:spPr>
        <a:solidFill>
          <a:schemeClr val="accent4">
            <a:lumMod val="60000"/>
            <a:lumOff val="40000"/>
          </a:schemeClr>
        </a:solidFill>
      </dgm:spPr>
    </dgm:pt>
  </dgm:ptLst>
  <dgm:cxnLst>
    <dgm:cxn modelId="{123D9322-F3EF-4375-82EA-1CC5F0EE73FC}" type="presOf" srcId="{0C5E183A-47DA-4F0D-B39C-5ADEB8ABE3B9}" destId="{2FFCC419-66C7-4478-BC2A-0127A44B4FAE}" srcOrd="0" destOrd="0" presId="urn:microsoft.com/office/officeart/2009/3/layout/CircleRelationship"/>
    <dgm:cxn modelId="{0AAC2197-7711-4C47-BB93-38C8FF3F435D}" type="presOf" srcId="{82A51CC6-4E19-4B18-8982-8353E2BC904C}" destId="{D0DC38AC-CA6E-4DAD-A641-2B0F08F0AFA1}" srcOrd="0" destOrd="0" presId="urn:microsoft.com/office/officeart/2009/3/layout/CircleRelationship"/>
    <dgm:cxn modelId="{57B3389B-6588-41F3-B6BE-4A3BD3EADE0F}" srcId="{82A51CC6-4E19-4B18-8982-8353E2BC904C}" destId="{0C5E183A-47DA-4F0D-B39C-5ADEB8ABE3B9}" srcOrd="0" destOrd="0" parTransId="{D4E28637-CE38-4643-951A-9D8FEB0B64C7}" sibTransId="{14251182-1EDE-49BD-A12D-A0FB643AFAF8}"/>
    <dgm:cxn modelId="{37D129FC-9E06-4C1C-A7BC-5C24B72CE744}" type="presParOf" srcId="{D0DC38AC-CA6E-4DAD-A641-2B0F08F0AFA1}" destId="{2FFCC419-66C7-4478-BC2A-0127A44B4FAE}" srcOrd="0" destOrd="0" presId="urn:microsoft.com/office/officeart/2009/3/layout/CircleRelationship"/>
    <dgm:cxn modelId="{6CFEB534-C712-49B2-B1C9-8CC591714B6F}" type="presParOf" srcId="{D0DC38AC-CA6E-4DAD-A641-2B0F08F0AFA1}" destId="{3C12ED4D-C1D5-4C09-870F-27E8C01F4129}" srcOrd="1" destOrd="0" presId="urn:microsoft.com/office/officeart/2009/3/layout/CircleRelationship"/>
    <dgm:cxn modelId="{DD35CE1A-37E5-46BE-93BB-F6D87DC30D42}" type="presParOf" srcId="{D0DC38AC-CA6E-4DAD-A641-2B0F08F0AFA1}" destId="{24265DD0-4163-4FFD-96DF-520678982B56}" srcOrd="2" destOrd="0" presId="urn:microsoft.com/office/officeart/2009/3/layout/CircleRelationship"/>
    <dgm:cxn modelId="{53090652-B54F-4B7A-89FF-D18B47A6C6F0}" type="presParOf" srcId="{D0DC38AC-CA6E-4DAD-A641-2B0F08F0AFA1}" destId="{E24F84A5-9FE6-4460-BF6D-3EC311BB48F2}" srcOrd="3" destOrd="0" presId="urn:microsoft.com/office/officeart/2009/3/layout/CircleRelationship"/>
    <dgm:cxn modelId="{15055C7B-6679-4C0F-9362-63B7297D98D9}" type="presParOf" srcId="{D0DC38AC-CA6E-4DAD-A641-2B0F08F0AFA1}" destId="{85135B24-2417-458D-BB4E-6600B9D07DA3}" srcOrd="4" destOrd="0" presId="urn:microsoft.com/office/officeart/2009/3/layout/CircleRelationship"/>
    <dgm:cxn modelId="{C4733A68-D434-4A30-B203-948279E9CF13}" type="presParOf" srcId="{D0DC38AC-CA6E-4DAD-A641-2B0F08F0AFA1}" destId="{230959C4-2781-416A-A61F-D3E4F962FBD3}" srcOrd="5" destOrd="0" presId="urn:microsoft.com/office/officeart/2009/3/layout/CircleRelationship"/>
    <dgm:cxn modelId="{83E439BD-F07F-44CD-8A86-59B8029723C6}" type="presParOf" srcId="{D0DC38AC-CA6E-4DAD-A641-2B0F08F0AFA1}" destId="{84EC85F1-1010-4889-846E-92206287D5BE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2D7DB8-A74A-4AD5-91E8-A974667D5F15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707C62F-4C9A-49FC-B982-6D2BC871CF95}">
      <dgm:prSet phldrT="[Tekst]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b="1" dirty="0"/>
            <a:t>Wyrobów zbadanych        </a:t>
          </a:r>
          <a:r>
            <a:rPr lang="pl-PL" dirty="0"/>
            <a:t>(2024 r.)</a:t>
          </a:r>
        </a:p>
      </dgm:t>
    </dgm:pt>
    <dgm:pt modelId="{D33A6B5E-B9B9-4879-B776-CAC58B6E36BC}" type="parTrans" cxnId="{70E070D1-8A23-463B-A8E1-AA378F5851E2}">
      <dgm:prSet/>
      <dgm:spPr/>
      <dgm:t>
        <a:bodyPr/>
        <a:lstStyle/>
        <a:p>
          <a:endParaRPr lang="pl-PL"/>
        </a:p>
      </dgm:t>
    </dgm:pt>
    <dgm:pt modelId="{54E924ED-4275-43A9-ADDB-A473CB7B714A}" type="sibTrans" cxnId="{70E070D1-8A23-463B-A8E1-AA378F5851E2}">
      <dgm:prSet/>
      <dgm:spPr/>
      <dgm:t>
        <a:bodyPr/>
        <a:lstStyle/>
        <a:p>
          <a:endParaRPr lang="pl-PL"/>
        </a:p>
      </dgm:t>
    </dgm:pt>
    <dgm:pt modelId="{7D47BC66-35E8-456C-9FC3-60232C6DA888}">
      <dgm:prSet phldrT="[Teks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</a:t>
          </a:r>
        </a:p>
      </dgm:t>
    </dgm:pt>
    <dgm:pt modelId="{866CBBA2-A69A-483C-A5B8-A017BAAF8B65}" type="parTrans" cxnId="{AB06A702-DF17-4AD2-A823-ADE071E13910}">
      <dgm:prSet/>
      <dgm:spPr/>
      <dgm:t>
        <a:bodyPr/>
        <a:lstStyle/>
        <a:p>
          <a:endParaRPr lang="pl-PL"/>
        </a:p>
      </dgm:t>
    </dgm:pt>
    <dgm:pt modelId="{3D2BFC14-2F28-494A-A673-542815F4CCFF}" type="sibTrans" cxnId="{AB06A702-DF17-4AD2-A823-ADE071E13910}">
      <dgm:prSet/>
      <dgm:spPr/>
      <dgm:t>
        <a:bodyPr/>
        <a:lstStyle/>
        <a:p>
          <a:endParaRPr lang="pl-PL"/>
        </a:p>
      </dgm:t>
    </dgm:pt>
    <dgm:pt modelId="{5E86EA04-B8FD-45B8-976D-B51731E56EA9}">
      <dgm:prSet phldrT="[Tekst]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b="1" dirty="0"/>
            <a:t>Wyrobów zakwestionowanych </a:t>
          </a:r>
          <a:r>
            <a:rPr lang="pl-PL" dirty="0"/>
            <a:t>(2024 r.)</a:t>
          </a:r>
        </a:p>
      </dgm:t>
    </dgm:pt>
    <dgm:pt modelId="{92FBE19D-4AFD-442D-BA58-865E248CD3DF}" type="parTrans" cxnId="{089F323C-2D7D-4B8A-A7FF-E0BE9E317B64}">
      <dgm:prSet/>
      <dgm:spPr/>
      <dgm:t>
        <a:bodyPr/>
        <a:lstStyle/>
        <a:p>
          <a:endParaRPr lang="pl-PL"/>
        </a:p>
      </dgm:t>
    </dgm:pt>
    <dgm:pt modelId="{D246042D-46A6-4798-AA26-2E929D39F6C0}" type="sibTrans" cxnId="{089F323C-2D7D-4B8A-A7FF-E0BE9E317B64}">
      <dgm:prSet/>
      <dgm:spPr/>
      <dgm:t>
        <a:bodyPr/>
        <a:lstStyle/>
        <a:p>
          <a:endParaRPr lang="pl-PL"/>
        </a:p>
      </dgm:t>
    </dgm:pt>
    <dgm:pt modelId="{835691A3-A645-48C8-BA3A-FC53EC000FA0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31,4 %</a:t>
          </a:r>
        </a:p>
      </dgm:t>
    </dgm:pt>
    <dgm:pt modelId="{A30A609C-FA29-4EC5-AF97-4D3802CFF5DB}" type="parTrans" cxnId="{28F7F618-7E3F-4873-972C-DB10F47BBD80}">
      <dgm:prSet/>
      <dgm:spPr/>
      <dgm:t>
        <a:bodyPr/>
        <a:lstStyle/>
        <a:p>
          <a:endParaRPr lang="pl-PL"/>
        </a:p>
      </dgm:t>
    </dgm:pt>
    <dgm:pt modelId="{CFE39C3E-1FF9-4548-B366-0D7FBCA65A51}" type="sibTrans" cxnId="{28F7F618-7E3F-4873-972C-DB10F47BBD80}">
      <dgm:prSet/>
      <dgm:spPr/>
      <dgm:t>
        <a:bodyPr/>
        <a:lstStyle/>
        <a:p>
          <a:endParaRPr lang="pl-PL"/>
        </a:p>
      </dgm:t>
    </dgm:pt>
    <dgm:pt modelId="{BE2FF5C4-BE80-4551-BBBA-D6903ECE63F3}">
      <dgm:prSet phldrT="[Tekst]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dirty="0"/>
            <a:t>Procentowy udział wyrobów zakwestionowanych w wyrobach zbadanych (2024 r.)</a:t>
          </a:r>
        </a:p>
      </dgm:t>
    </dgm:pt>
    <dgm:pt modelId="{E61C38C0-6D9F-4129-9E37-361DB5E4B306}" type="parTrans" cxnId="{F8BE2A69-E73A-4435-AF06-4A722750EDC4}">
      <dgm:prSet/>
      <dgm:spPr/>
      <dgm:t>
        <a:bodyPr/>
        <a:lstStyle/>
        <a:p>
          <a:endParaRPr lang="pl-PL"/>
        </a:p>
      </dgm:t>
    </dgm:pt>
    <dgm:pt modelId="{601C5F77-2A65-498D-A5A3-ABF421E148A4}" type="sibTrans" cxnId="{F8BE2A69-E73A-4435-AF06-4A722750EDC4}">
      <dgm:prSet/>
      <dgm:spPr/>
      <dgm:t>
        <a:bodyPr/>
        <a:lstStyle/>
        <a:p>
          <a:endParaRPr lang="pl-PL"/>
        </a:p>
      </dgm:t>
    </dgm:pt>
    <dgm:pt modelId="{F4775DCF-D167-4E98-A546-EE0ECAD8C3EB}">
      <dgm:prSet phldrT="[Teks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</a:t>
          </a:r>
          <a:endParaRPr lang="pl-P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53283D-53C7-4715-B1CA-50A4021F36C6}" type="parTrans" cxnId="{60CDB57D-0931-45E2-B382-84E1672FBA3E}">
      <dgm:prSet/>
      <dgm:spPr/>
      <dgm:t>
        <a:bodyPr/>
        <a:lstStyle/>
        <a:p>
          <a:endParaRPr lang="pl-PL"/>
        </a:p>
      </dgm:t>
    </dgm:pt>
    <dgm:pt modelId="{A93ECE3D-8C14-4DB3-8ECB-63C2F907393A}" type="sibTrans" cxnId="{60CDB57D-0931-45E2-B382-84E1672FBA3E}">
      <dgm:prSet/>
      <dgm:spPr/>
      <dgm:t>
        <a:bodyPr/>
        <a:lstStyle/>
        <a:p>
          <a:endParaRPr lang="pl-PL"/>
        </a:p>
      </dgm:t>
    </dgm:pt>
    <dgm:pt modelId="{CC6B3239-B27D-4185-8C62-225C132D5BB5}" type="pres">
      <dgm:prSet presAssocID="{972D7DB8-A74A-4AD5-91E8-A974667D5F15}" presName="list" presStyleCnt="0">
        <dgm:presLayoutVars>
          <dgm:dir/>
          <dgm:animLvl val="lvl"/>
        </dgm:presLayoutVars>
      </dgm:prSet>
      <dgm:spPr/>
    </dgm:pt>
    <dgm:pt modelId="{23867145-F65D-429C-A1D1-F55A7B2D27B5}" type="pres">
      <dgm:prSet presAssocID="{F4775DCF-D167-4E98-A546-EE0ECAD8C3EB}" presName="posSpace" presStyleCnt="0"/>
      <dgm:spPr/>
    </dgm:pt>
    <dgm:pt modelId="{AC58A57C-3AEA-48A0-B27F-4298846EE7CB}" type="pres">
      <dgm:prSet presAssocID="{F4775DCF-D167-4E98-A546-EE0ECAD8C3EB}" presName="vertFlow" presStyleCnt="0"/>
      <dgm:spPr/>
    </dgm:pt>
    <dgm:pt modelId="{CEB6BDEE-BA36-445B-8D23-C6F173B55030}" type="pres">
      <dgm:prSet presAssocID="{F4775DCF-D167-4E98-A546-EE0ECAD8C3EB}" presName="topSpace" presStyleCnt="0"/>
      <dgm:spPr/>
    </dgm:pt>
    <dgm:pt modelId="{E58603AB-29F1-4655-99C4-40E445DCD8B5}" type="pres">
      <dgm:prSet presAssocID="{F4775DCF-D167-4E98-A546-EE0ECAD8C3EB}" presName="firstComp" presStyleCnt="0"/>
      <dgm:spPr/>
    </dgm:pt>
    <dgm:pt modelId="{97831356-044B-4B9E-A75B-25C28BC4445B}" type="pres">
      <dgm:prSet presAssocID="{F4775DCF-D167-4E98-A546-EE0ECAD8C3EB}" presName="firstChild" presStyleLbl="bgAccFollowNode1" presStyleIdx="0" presStyleCnt="3"/>
      <dgm:spPr/>
    </dgm:pt>
    <dgm:pt modelId="{BEDA97DE-91B8-468E-B0E1-17D21E5D12A2}" type="pres">
      <dgm:prSet presAssocID="{F4775DCF-D167-4E98-A546-EE0ECAD8C3EB}" presName="firstChildTx" presStyleLbl="bgAccFollowNode1" presStyleIdx="0" presStyleCnt="3">
        <dgm:presLayoutVars>
          <dgm:bulletEnabled val="1"/>
        </dgm:presLayoutVars>
      </dgm:prSet>
      <dgm:spPr/>
    </dgm:pt>
    <dgm:pt modelId="{55429D4C-172E-4589-81C8-96C02B163940}" type="pres">
      <dgm:prSet presAssocID="{F4775DCF-D167-4E98-A546-EE0ECAD8C3EB}" presName="negSpace" presStyleCnt="0"/>
      <dgm:spPr/>
    </dgm:pt>
    <dgm:pt modelId="{4CC839F8-D589-44C5-A9F9-19C271D6FE3E}" type="pres">
      <dgm:prSet presAssocID="{F4775DCF-D167-4E98-A546-EE0ECAD8C3EB}" presName="circle" presStyleLbl="node1" presStyleIdx="0" presStyleCnt="3"/>
      <dgm:spPr/>
    </dgm:pt>
    <dgm:pt modelId="{CEDC5190-EDA3-4474-91A2-2D80778B284A}" type="pres">
      <dgm:prSet presAssocID="{A93ECE3D-8C14-4DB3-8ECB-63C2F907393A}" presName="transSpace" presStyleCnt="0"/>
      <dgm:spPr/>
    </dgm:pt>
    <dgm:pt modelId="{2B06078D-0DC5-4323-B40B-DFE952D80AFE}" type="pres">
      <dgm:prSet presAssocID="{7D47BC66-35E8-456C-9FC3-60232C6DA888}" presName="posSpace" presStyleCnt="0"/>
      <dgm:spPr/>
    </dgm:pt>
    <dgm:pt modelId="{068286D4-A79F-493C-B46D-02427ED311DD}" type="pres">
      <dgm:prSet presAssocID="{7D47BC66-35E8-456C-9FC3-60232C6DA888}" presName="vertFlow" presStyleCnt="0"/>
      <dgm:spPr/>
    </dgm:pt>
    <dgm:pt modelId="{C5DA9DE8-6531-4114-BF36-EAB071CF5C37}" type="pres">
      <dgm:prSet presAssocID="{7D47BC66-35E8-456C-9FC3-60232C6DA888}" presName="topSpace" presStyleCnt="0"/>
      <dgm:spPr/>
    </dgm:pt>
    <dgm:pt modelId="{D5D38DBA-7379-4A1C-93F0-1C24855775CD}" type="pres">
      <dgm:prSet presAssocID="{7D47BC66-35E8-456C-9FC3-60232C6DA888}" presName="firstComp" presStyleCnt="0"/>
      <dgm:spPr/>
    </dgm:pt>
    <dgm:pt modelId="{440D3ABA-A61B-4A22-A18D-0B908D713593}" type="pres">
      <dgm:prSet presAssocID="{7D47BC66-35E8-456C-9FC3-60232C6DA888}" presName="firstChild" presStyleLbl="bgAccFollowNode1" presStyleIdx="1" presStyleCnt="3"/>
      <dgm:spPr/>
    </dgm:pt>
    <dgm:pt modelId="{C1EF395E-EAB7-4C4F-A19F-4ACEE13DF669}" type="pres">
      <dgm:prSet presAssocID="{7D47BC66-35E8-456C-9FC3-60232C6DA888}" presName="firstChildTx" presStyleLbl="bgAccFollowNode1" presStyleIdx="1" presStyleCnt="3">
        <dgm:presLayoutVars>
          <dgm:bulletEnabled val="1"/>
        </dgm:presLayoutVars>
      </dgm:prSet>
      <dgm:spPr/>
    </dgm:pt>
    <dgm:pt modelId="{DED545C3-14DD-4B63-BE80-95F73F6C5F3C}" type="pres">
      <dgm:prSet presAssocID="{7D47BC66-35E8-456C-9FC3-60232C6DA888}" presName="negSpace" presStyleCnt="0"/>
      <dgm:spPr/>
    </dgm:pt>
    <dgm:pt modelId="{D16D0584-A141-480E-A0B0-B5912C74EC90}" type="pres">
      <dgm:prSet presAssocID="{7D47BC66-35E8-456C-9FC3-60232C6DA888}" presName="circle" presStyleLbl="node1" presStyleIdx="1" presStyleCnt="3"/>
      <dgm:spPr/>
    </dgm:pt>
    <dgm:pt modelId="{7ED576AB-17B7-46B9-9F89-BCB802E379B4}" type="pres">
      <dgm:prSet presAssocID="{3D2BFC14-2F28-494A-A673-542815F4CCFF}" presName="transSpace" presStyleCnt="0"/>
      <dgm:spPr/>
    </dgm:pt>
    <dgm:pt modelId="{E0D06813-08A7-4190-B4CD-C4BFC1C0C136}" type="pres">
      <dgm:prSet presAssocID="{835691A3-A645-48C8-BA3A-FC53EC000FA0}" presName="posSpace" presStyleCnt="0"/>
      <dgm:spPr/>
    </dgm:pt>
    <dgm:pt modelId="{60AB50F5-2B32-4294-ABCA-698F1FB40699}" type="pres">
      <dgm:prSet presAssocID="{835691A3-A645-48C8-BA3A-FC53EC000FA0}" presName="vertFlow" presStyleCnt="0"/>
      <dgm:spPr/>
    </dgm:pt>
    <dgm:pt modelId="{58840A43-D50F-4203-BAE6-F27217C0C4DC}" type="pres">
      <dgm:prSet presAssocID="{835691A3-A645-48C8-BA3A-FC53EC000FA0}" presName="topSpace" presStyleCnt="0"/>
      <dgm:spPr/>
    </dgm:pt>
    <dgm:pt modelId="{77C7D13F-8085-46C3-8978-7BE3B9FFA847}" type="pres">
      <dgm:prSet presAssocID="{835691A3-A645-48C8-BA3A-FC53EC000FA0}" presName="firstComp" presStyleCnt="0"/>
      <dgm:spPr/>
    </dgm:pt>
    <dgm:pt modelId="{5FFB9DE5-2478-4EA6-94D8-32E9AB6CC7CC}" type="pres">
      <dgm:prSet presAssocID="{835691A3-A645-48C8-BA3A-FC53EC000FA0}" presName="firstChild" presStyleLbl="bgAccFollowNode1" presStyleIdx="2" presStyleCnt="3"/>
      <dgm:spPr/>
    </dgm:pt>
    <dgm:pt modelId="{C00FB295-22BD-4C96-91C7-4CCAF4D7FA77}" type="pres">
      <dgm:prSet presAssocID="{835691A3-A645-48C8-BA3A-FC53EC000FA0}" presName="firstChildTx" presStyleLbl="bgAccFollowNode1" presStyleIdx="2" presStyleCnt="3">
        <dgm:presLayoutVars>
          <dgm:bulletEnabled val="1"/>
        </dgm:presLayoutVars>
      </dgm:prSet>
      <dgm:spPr/>
    </dgm:pt>
    <dgm:pt modelId="{3E5EEDEE-0030-447C-828D-3F34EC87C002}" type="pres">
      <dgm:prSet presAssocID="{835691A3-A645-48C8-BA3A-FC53EC000FA0}" presName="negSpace" presStyleCnt="0"/>
      <dgm:spPr/>
    </dgm:pt>
    <dgm:pt modelId="{DF927041-1ACC-4C9F-962B-C352C5E07953}" type="pres">
      <dgm:prSet presAssocID="{835691A3-A645-48C8-BA3A-FC53EC000FA0}" presName="circle" presStyleLbl="node1" presStyleIdx="2" presStyleCnt="3"/>
      <dgm:spPr/>
    </dgm:pt>
  </dgm:ptLst>
  <dgm:cxnLst>
    <dgm:cxn modelId="{AB06A702-DF17-4AD2-A823-ADE071E13910}" srcId="{972D7DB8-A74A-4AD5-91E8-A974667D5F15}" destId="{7D47BC66-35E8-456C-9FC3-60232C6DA888}" srcOrd="1" destOrd="0" parTransId="{866CBBA2-A69A-483C-A5B8-A017BAAF8B65}" sibTransId="{3D2BFC14-2F28-494A-A673-542815F4CCFF}"/>
    <dgm:cxn modelId="{458B7016-EBBA-41EB-854D-D331EA5CA7E5}" type="presOf" srcId="{BE2FF5C4-BE80-4551-BBBA-D6903ECE63F3}" destId="{5FFB9DE5-2478-4EA6-94D8-32E9AB6CC7CC}" srcOrd="0" destOrd="0" presId="urn:microsoft.com/office/officeart/2005/8/layout/hList9"/>
    <dgm:cxn modelId="{28F7F618-7E3F-4873-972C-DB10F47BBD80}" srcId="{972D7DB8-A74A-4AD5-91E8-A974667D5F15}" destId="{835691A3-A645-48C8-BA3A-FC53EC000FA0}" srcOrd="2" destOrd="0" parTransId="{A30A609C-FA29-4EC5-AF97-4D3802CFF5DB}" sibTransId="{CFE39C3E-1FF9-4548-B366-0D7FBCA65A51}"/>
    <dgm:cxn modelId="{089F323C-2D7D-4B8A-A7FF-E0BE9E317B64}" srcId="{7D47BC66-35E8-456C-9FC3-60232C6DA888}" destId="{5E86EA04-B8FD-45B8-976D-B51731E56EA9}" srcOrd="0" destOrd="0" parTransId="{92FBE19D-4AFD-442D-BA58-865E248CD3DF}" sibTransId="{D246042D-46A6-4798-AA26-2E929D39F6C0}"/>
    <dgm:cxn modelId="{86CEA863-F2B1-4614-A84A-583C5FBA1741}" type="presOf" srcId="{5E86EA04-B8FD-45B8-976D-B51731E56EA9}" destId="{C1EF395E-EAB7-4C4F-A19F-4ACEE13DF669}" srcOrd="1" destOrd="0" presId="urn:microsoft.com/office/officeart/2005/8/layout/hList9"/>
    <dgm:cxn modelId="{F8BE2A69-E73A-4435-AF06-4A722750EDC4}" srcId="{835691A3-A645-48C8-BA3A-FC53EC000FA0}" destId="{BE2FF5C4-BE80-4551-BBBA-D6903ECE63F3}" srcOrd="0" destOrd="0" parTransId="{E61C38C0-6D9F-4129-9E37-361DB5E4B306}" sibTransId="{601C5F77-2A65-498D-A5A3-ABF421E148A4}"/>
    <dgm:cxn modelId="{B799F64A-8F72-4900-9CB3-C14678061536}" type="presOf" srcId="{5E86EA04-B8FD-45B8-976D-B51731E56EA9}" destId="{440D3ABA-A61B-4A22-A18D-0B908D713593}" srcOrd="0" destOrd="0" presId="urn:microsoft.com/office/officeart/2005/8/layout/hList9"/>
    <dgm:cxn modelId="{6C470451-A357-4C02-A63A-DAB23DAF0C63}" type="presOf" srcId="{D707C62F-4C9A-49FC-B982-6D2BC871CF95}" destId="{97831356-044B-4B9E-A75B-25C28BC4445B}" srcOrd="0" destOrd="0" presId="urn:microsoft.com/office/officeart/2005/8/layout/hList9"/>
    <dgm:cxn modelId="{60CDB57D-0931-45E2-B382-84E1672FBA3E}" srcId="{972D7DB8-A74A-4AD5-91E8-A974667D5F15}" destId="{F4775DCF-D167-4E98-A546-EE0ECAD8C3EB}" srcOrd="0" destOrd="0" parTransId="{9353283D-53C7-4715-B1CA-50A4021F36C6}" sibTransId="{A93ECE3D-8C14-4DB3-8ECB-63C2F907393A}"/>
    <dgm:cxn modelId="{BA320996-4E9F-466C-ADC6-2612676089F5}" type="presOf" srcId="{D707C62F-4C9A-49FC-B982-6D2BC871CF95}" destId="{BEDA97DE-91B8-468E-B0E1-17D21E5D12A2}" srcOrd="1" destOrd="0" presId="urn:microsoft.com/office/officeart/2005/8/layout/hList9"/>
    <dgm:cxn modelId="{55DB77BB-28A5-4970-9274-51D8513AC3D7}" type="presOf" srcId="{BE2FF5C4-BE80-4551-BBBA-D6903ECE63F3}" destId="{C00FB295-22BD-4C96-91C7-4CCAF4D7FA77}" srcOrd="1" destOrd="0" presId="urn:microsoft.com/office/officeart/2005/8/layout/hList9"/>
    <dgm:cxn modelId="{1E7984C9-09B9-40C9-B02E-3C03C1EC9421}" type="presOf" srcId="{F4775DCF-D167-4E98-A546-EE0ECAD8C3EB}" destId="{4CC839F8-D589-44C5-A9F9-19C271D6FE3E}" srcOrd="0" destOrd="0" presId="urn:microsoft.com/office/officeart/2005/8/layout/hList9"/>
    <dgm:cxn modelId="{70E070D1-8A23-463B-A8E1-AA378F5851E2}" srcId="{F4775DCF-D167-4E98-A546-EE0ECAD8C3EB}" destId="{D707C62F-4C9A-49FC-B982-6D2BC871CF95}" srcOrd="0" destOrd="0" parTransId="{D33A6B5E-B9B9-4879-B776-CAC58B6E36BC}" sibTransId="{54E924ED-4275-43A9-ADDB-A473CB7B714A}"/>
    <dgm:cxn modelId="{A67F75D7-C3C7-486D-9888-42D38A1DE60D}" type="presOf" srcId="{7D47BC66-35E8-456C-9FC3-60232C6DA888}" destId="{D16D0584-A141-480E-A0B0-B5912C74EC90}" srcOrd="0" destOrd="0" presId="urn:microsoft.com/office/officeart/2005/8/layout/hList9"/>
    <dgm:cxn modelId="{D22FBCE5-B5B1-4245-A4D9-938B0357F613}" type="presOf" srcId="{972D7DB8-A74A-4AD5-91E8-A974667D5F15}" destId="{CC6B3239-B27D-4185-8C62-225C132D5BB5}" srcOrd="0" destOrd="0" presId="urn:microsoft.com/office/officeart/2005/8/layout/hList9"/>
    <dgm:cxn modelId="{6919E5F6-3707-4ED7-A5E5-CE4646E0EB73}" type="presOf" srcId="{835691A3-A645-48C8-BA3A-FC53EC000FA0}" destId="{DF927041-1ACC-4C9F-962B-C352C5E07953}" srcOrd="0" destOrd="0" presId="urn:microsoft.com/office/officeart/2005/8/layout/hList9"/>
    <dgm:cxn modelId="{2DA9500E-0D94-40D4-BD3F-146FD30E4EF4}" type="presParOf" srcId="{CC6B3239-B27D-4185-8C62-225C132D5BB5}" destId="{23867145-F65D-429C-A1D1-F55A7B2D27B5}" srcOrd="0" destOrd="0" presId="urn:microsoft.com/office/officeart/2005/8/layout/hList9"/>
    <dgm:cxn modelId="{92F52C93-C635-4269-AD87-FC4A1B04BE79}" type="presParOf" srcId="{CC6B3239-B27D-4185-8C62-225C132D5BB5}" destId="{AC58A57C-3AEA-48A0-B27F-4298846EE7CB}" srcOrd="1" destOrd="0" presId="urn:microsoft.com/office/officeart/2005/8/layout/hList9"/>
    <dgm:cxn modelId="{E4824CF0-7925-416E-9D8E-5106F9247F62}" type="presParOf" srcId="{AC58A57C-3AEA-48A0-B27F-4298846EE7CB}" destId="{CEB6BDEE-BA36-445B-8D23-C6F173B55030}" srcOrd="0" destOrd="0" presId="urn:microsoft.com/office/officeart/2005/8/layout/hList9"/>
    <dgm:cxn modelId="{78896E52-824A-442E-B93B-62FBEC13D1B7}" type="presParOf" srcId="{AC58A57C-3AEA-48A0-B27F-4298846EE7CB}" destId="{E58603AB-29F1-4655-99C4-40E445DCD8B5}" srcOrd="1" destOrd="0" presId="urn:microsoft.com/office/officeart/2005/8/layout/hList9"/>
    <dgm:cxn modelId="{5ADB9FB1-34A2-4AB1-B0AC-BA9CE67A6ECF}" type="presParOf" srcId="{E58603AB-29F1-4655-99C4-40E445DCD8B5}" destId="{97831356-044B-4B9E-A75B-25C28BC4445B}" srcOrd="0" destOrd="0" presId="urn:microsoft.com/office/officeart/2005/8/layout/hList9"/>
    <dgm:cxn modelId="{4596EF8B-AF1A-481C-8E26-7D3BE9433DD3}" type="presParOf" srcId="{E58603AB-29F1-4655-99C4-40E445DCD8B5}" destId="{BEDA97DE-91B8-468E-B0E1-17D21E5D12A2}" srcOrd="1" destOrd="0" presId="urn:microsoft.com/office/officeart/2005/8/layout/hList9"/>
    <dgm:cxn modelId="{FCAD3439-1C48-4541-B08D-A1353B34C589}" type="presParOf" srcId="{CC6B3239-B27D-4185-8C62-225C132D5BB5}" destId="{55429D4C-172E-4589-81C8-96C02B163940}" srcOrd="2" destOrd="0" presId="urn:microsoft.com/office/officeart/2005/8/layout/hList9"/>
    <dgm:cxn modelId="{020909FB-439D-4B0D-97E0-24305957DB52}" type="presParOf" srcId="{CC6B3239-B27D-4185-8C62-225C132D5BB5}" destId="{4CC839F8-D589-44C5-A9F9-19C271D6FE3E}" srcOrd="3" destOrd="0" presId="urn:microsoft.com/office/officeart/2005/8/layout/hList9"/>
    <dgm:cxn modelId="{B4BFC090-2516-4414-A7FE-501737B73508}" type="presParOf" srcId="{CC6B3239-B27D-4185-8C62-225C132D5BB5}" destId="{CEDC5190-EDA3-4474-91A2-2D80778B284A}" srcOrd="4" destOrd="0" presId="urn:microsoft.com/office/officeart/2005/8/layout/hList9"/>
    <dgm:cxn modelId="{E282134E-5BED-4E6D-A867-18F97D0CCBD4}" type="presParOf" srcId="{CC6B3239-B27D-4185-8C62-225C132D5BB5}" destId="{2B06078D-0DC5-4323-B40B-DFE952D80AFE}" srcOrd="5" destOrd="0" presId="urn:microsoft.com/office/officeart/2005/8/layout/hList9"/>
    <dgm:cxn modelId="{6051CB65-420D-4354-815A-472D172F70E6}" type="presParOf" srcId="{CC6B3239-B27D-4185-8C62-225C132D5BB5}" destId="{068286D4-A79F-493C-B46D-02427ED311DD}" srcOrd="6" destOrd="0" presId="urn:microsoft.com/office/officeart/2005/8/layout/hList9"/>
    <dgm:cxn modelId="{0868C732-B90C-4483-9A43-7D9435A7C7B6}" type="presParOf" srcId="{068286D4-A79F-493C-B46D-02427ED311DD}" destId="{C5DA9DE8-6531-4114-BF36-EAB071CF5C37}" srcOrd="0" destOrd="0" presId="urn:microsoft.com/office/officeart/2005/8/layout/hList9"/>
    <dgm:cxn modelId="{506EBD67-FA32-45A4-8157-D0DB6148D860}" type="presParOf" srcId="{068286D4-A79F-493C-B46D-02427ED311DD}" destId="{D5D38DBA-7379-4A1C-93F0-1C24855775CD}" srcOrd="1" destOrd="0" presId="urn:microsoft.com/office/officeart/2005/8/layout/hList9"/>
    <dgm:cxn modelId="{E582AFC4-EF7B-48D5-A477-3324A0BF41F5}" type="presParOf" srcId="{D5D38DBA-7379-4A1C-93F0-1C24855775CD}" destId="{440D3ABA-A61B-4A22-A18D-0B908D713593}" srcOrd="0" destOrd="0" presId="urn:microsoft.com/office/officeart/2005/8/layout/hList9"/>
    <dgm:cxn modelId="{777B5061-5A16-4C14-9530-EFED7ADDAC62}" type="presParOf" srcId="{D5D38DBA-7379-4A1C-93F0-1C24855775CD}" destId="{C1EF395E-EAB7-4C4F-A19F-4ACEE13DF669}" srcOrd="1" destOrd="0" presId="urn:microsoft.com/office/officeart/2005/8/layout/hList9"/>
    <dgm:cxn modelId="{68D994E7-3F14-41EF-81AD-234A54261CB1}" type="presParOf" srcId="{CC6B3239-B27D-4185-8C62-225C132D5BB5}" destId="{DED545C3-14DD-4B63-BE80-95F73F6C5F3C}" srcOrd="7" destOrd="0" presId="urn:microsoft.com/office/officeart/2005/8/layout/hList9"/>
    <dgm:cxn modelId="{E5577513-D3F6-403A-947B-6A6B5BC9A13F}" type="presParOf" srcId="{CC6B3239-B27D-4185-8C62-225C132D5BB5}" destId="{D16D0584-A141-480E-A0B0-B5912C74EC90}" srcOrd="8" destOrd="0" presId="urn:microsoft.com/office/officeart/2005/8/layout/hList9"/>
    <dgm:cxn modelId="{C99BD1AD-B2EA-480A-939C-9B629E4F4A7B}" type="presParOf" srcId="{CC6B3239-B27D-4185-8C62-225C132D5BB5}" destId="{7ED576AB-17B7-46B9-9F89-BCB802E379B4}" srcOrd="9" destOrd="0" presId="urn:microsoft.com/office/officeart/2005/8/layout/hList9"/>
    <dgm:cxn modelId="{EA9D4D4B-A403-4FCD-B730-5E378DF68FAE}" type="presParOf" srcId="{CC6B3239-B27D-4185-8C62-225C132D5BB5}" destId="{E0D06813-08A7-4190-B4CD-C4BFC1C0C136}" srcOrd="10" destOrd="0" presId="urn:microsoft.com/office/officeart/2005/8/layout/hList9"/>
    <dgm:cxn modelId="{3CC970D6-135A-4EA8-B9EC-DDC3F0C6BEE7}" type="presParOf" srcId="{CC6B3239-B27D-4185-8C62-225C132D5BB5}" destId="{60AB50F5-2B32-4294-ABCA-698F1FB40699}" srcOrd="11" destOrd="0" presId="urn:microsoft.com/office/officeart/2005/8/layout/hList9"/>
    <dgm:cxn modelId="{655109C3-F6BF-4B62-80B7-010A95A43AF4}" type="presParOf" srcId="{60AB50F5-2B32-4294-ABCA-698F1FB40699}" destId="{58840A43-D50F-4203-BAE6-F27217C0C4DC}" srcOrd="0" destOrd="0" presId="urn:microsoft.com/office/officeart/2005/8/layout/hList9"/>
    <dgm:cxn modelId="{A2B373CB-314B-4C60-80C6-CC48E2DC3215}" type="presParOf" srcId="{60AB50F5-2B32-4294-ABCA-698F1FB40699}" destId="{77C7D13F-8085-46C3-8978-7BE3B9FFA847}" srcOrd="1" destOrd="0" presId="urn:microsoft.com/office/officeart/2005/8/layout/hList9"/>
    <dgm:cxn modelId="{A6615EF5-FD41-4C4B-836A-C6B906B5A4AE}" type="presParOf" srcId="{77C7D13F-8085-46C3-8978-7BE3B9FFA847}" destId="{5FFB9DE5-2478-4EA6-94D8-32E9AB6CC7CC}" srcOrd="0" destOrd="0" presId="urn:microsoft.com/office/officeart/2005/8/layout/hList9"/>
    <dgm:cxn modelId="{E34D4AF1-BB28-446B-AAB1-A0828F023EA8}" type="presParOf" srcId="{77C7D13F-8085-46C3-8978-7BE3B9FFA847}" destId="{C00FB295-22BD-4C96-91C7-4CCAF4D7FA77}" srcOrd="1" destOrd="0" presId="urn:microsoft.com/office/officeart/2005/8/layout/hList9"/>
    <dgm:cxn modelId="{F362F26B-4AC0-4A3F-BB8D-908139B4F3DF}" type="presParOf" srcId="{CC6B3239-B27D-4185-8C62-225C132D5BB5}" destId="{3E5EEDEE-0030-447C-828D-3F34EC87C002}" srcOrd="12" destOrd="0" presId="urn:microsoft.com/office/officeart/2005/8/layout/hList9"/>
    <dgm:cxn modelId="{2D8375B9-9AFA-4986-83DA-0B9BA3256C0D}" type="presParOf" srcId="{CC6B3239-B27D-4185-8C62-225C132D5BB5}" destId="{DF927041-1ACC-4C9F-962B-C352C5E07953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659B4F-D435-4076-8E92-55F5B8472F88}" type="doc">
      <dgm:prSet loTypeId="urn:microsoft.com/office/officeart/2005/8/layout/hList9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BE10AF0C-305D-4888-A130-41E0E13DE4E8}">
      <dgm:prSet phldrT="[Tekst]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218</a:t>
          </a:r>
        </a:p>
      </dgm:t>
    </dgm:pt>
    <dgm:pt modelId="{35773B63-FCB0-42E2-81FE-31790AF653E3}" type="parTrans" cxnId="{13A2D5ED-2D01-4418-8D1C-C3748A098E4E}">
      <dgm:prSet/>
      <dgm:spPr/>
      <dgm:t>
        <a:bodyPr/>
        <a:lstStyle/>
        <a:p>
          <a:endParaRPr lang="pl-PL"/>
        </a:p>
      </dgm:t>
    </dgm:pt>
    <dgm:pt modelId="{CE78319A-278E-4CF0-93C8-7691ED37207C}" type="sibTrans" cxnId="{13A2D5ED-2D01-4418-8D1C-C3748A098E4E}">
      <dgm:prSet/>
      <dgm:spPr/>
      <dgm:t>
        <a:bodyPr/>
        <a:lstStyle/>
        <a:p>
          <a:endParaRPr lang="pl-PL"/>
        </a:p>
      </dgm:t>
    </dgm:pt>
    <dgm:pt modelId="{D59DF83F-9D10-47A0-A2FF-C3EE14D264E8}">
      <dgm:prSet phldrT="[Tekst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b="1" dirty="0"/>
            <a:t>Wyrobów zbadanych         </a:t>
          </a:r>
          <a:r>
            <a:rPr lang="pl-PL" dirty="0"/>
            <a:t>(2023 r.)</a:t>
          </a:r>
        </a:p>
      </dgm:t>
    </dgm:pt>
    <dgm:pt modelId="{6C224383-2764-4157-91E0-DE8DE2F0E15B}" type="parTrans" cxnId="{724E942C-DBCB-4330-918C-8BA24DF058ED}">
      <dgm:prSet/>
      <dgm:spPr/>
      <dgm:t>
        <a:bodyPr/>
        <a:lstStyle/>
        <a:p>
          <a:endParaRPr lang="pl-PL"/>
        </a:p>
      </dgm:t>
    </dgm:pt>
    <dgm:pt modelId="{AD997C4C-3506-4B97-9BB3-89CC6A730828}" type="sibTrans" cxnId="{724E942C-DBCB-4330-918C-8BA24DF058ED}">
      <dgm:prSet/>
      <dgm:spPr/>
      <dgm:t>
        <a:bodyPr/>
        <a:lstStyle/>
        <a:p>
          <a:endParaRPr lang="pl-PL"/>
        </a:p>
      </dgm:t>
    </dgm:pt>
    <dgm:pt modelId="{62E34BCD-AF4D-43C0-8C18-920314DE3E95}">
      <dgm:prSet phldrT="[Tekst]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</a:t>
          </a:r>
        </a:p>
      </dgm:t>
    </dgm:pt>
    <dgm:pt modelId="{9B4B52A3-BA32-4787-A17B-9B19C0A6DC42}" type="parTrans" cxnId="{FD9106F6-4B9B-4170-9ABE-5478A6464C3C}">
      <dgm:prSet/>
      <dgm:spPr/>
      <dgm:t>
        <a:bodyPr/>
        <a:lstStyle/>
        <a:p>
          <a:endParaRPr lang="pl-PL"/>
        </a:p>
      </dgm:t>
    </dgm:pt>
    <dgm:pt modelId="{6402623C-83D8-4890-ABBA-2B3295F16464}" type="sibTrans" cxnId="{FD9106F6-4B9B-4170-9ABE-5478A6464C3C}">
      <dgm:prSet/>
      <dgm:spPr/>
      <dgm:t>
        <a:bodyPr/>
        <a:lstStyle/>
        <a:p>
          <a:endParaRPr lang="pl-PL"/>
        </a:p>
      </dgm:t>
    </dgm:pt>
    <dgm:pt modelId="{5D39F00D-5B1D-44B6-9A38-56C522718496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51,8 %</a:t>
          </a:r>
        </a:p>
      </dgm:t>
    </dgm:pt>
    <dgm:pt modelId="{2CFA9ED8-9474-4A7C-8B2F-2CA3A80B7B7D}" type="parTrans" cxnId="{76874EDF-5758-40C8-BC10-445F66496805}">
      <dgm:prSet/>
      <dgm:spPr/>
      <dgm:t>
        <a:bodyPr/>
        <a:lstStyle/>
        <a:p>
          <a:endParaRPr lang="pl-PL"/>
        </a:p>
      </dgm:t>
    </dgm:pt>
    <dgm:pt modelId="{22A519E2-3E42-4DEC-A32F-15EA0C7EA3DA}" type="sibTrans" cxnId="{76874EDF-5758-40C8-BC10-445F66496805}">
      <dgm:prSet/>
      <dgm:spPr/>
      <dgm:t>
        <a:bodyPr/>
        <a:lstStyle/>
        <a:p>
          <a:endParaRPr lang="pl-PL"/>
        </a:p>
      </dgm:t>
    </dgm:pt>
    <dgm:pt modelId="{60658D68-035C-4DE3-8669-0A00DBD96BFB}">
      <dgm:prSet phldrT="[Tekst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dirty="0"/>
            <a:t>Procentowy udział wyrobów zakwestionowanych w wyrobach zbadanych (2023 r.)</a:t>
          </a:r>
        </a:p>
      </dgm:t>
    </dgm:pt>
    <dgm:pt modelId="{7ABD02B0-3AF2-470D-85F5-5A103DA33AF8}" type="parTrans" cxnId="{E2D7F4C1-EB61-47A4-AE68-2C83AD6574B2}">
      <dgm:prSet/>
      <dgm:spPr/>
      <dgm:t>
        <a:bodyPr/>
        <a:lstStyle/>
        <a:p>
          <a:endParaRPr lang="pl-PL"/>
        </a:p>
      </dgm:t>
    </dgm:pt>
    <dgm:pt modelId="{9FCAD4E6-59AF-4338-8C83-116E5384817C}" type="sibTrans" cxnId="{E2D7F4C1-EB61-47A4-AE68-2C83AD6574B2}">
      <dgm:prSet/>
      <dgm:spPr/>
      <dgm:t>
        <a:bodyPr/>
        <a:lstStyle/>
        <a:p>
          <a:endParaRPr lang="pl-PL"/>
        </a:p>
      </dgm:t>
    </dgm:pt>
    <dgm:pt modelId="{BE669567-3EBA-4001-AFEF-E8FF93897CBA}">
      <dgm:prSet phldrT="[Tekst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b="1" dirty="0"/>
            <a:t>Wyrobów zakwestionowanych </a:t>
          </a:r>
          <a:r>
            <a:rPr lang="pl-PL" dirty="0"/>
            <a:t>(2023 r.)</a:t>
          </a:r>
        </a:p>
      </dgm:t>
    </dgm:pt>
    <dgm:pt modelId="{69D5EF44-FDB7-4DBA-A58C-15BE2D5D824A}" type="parTrans" cxnId="{04B84E95-9301-4938-BC0A-267D3D7462F3}">
      <dgm:prSet/>
      <dgm:spPr/>
      <dgm:t>
        <a:bodyPr/>
        <a:lstStyle/>
        <a:p>
          <a:endParaRPr lang="pl-PL"/>
        </a:p>
      </dgm:t>
    </dgm:pt>
    <dgm:pt modelId="{85B3B36A-724E-42FD-B7E7-3098F0FE8AE1}" type="sibTrans" cxnId="{04B84E95-9301-4938-BC0A-267D3D7462F3}">
      <dgm:prSet/>
      <dgm:spPr/>
      <dgm:t>
        <a:bodyPr/>
        <a:lstStyle/>
        <a:p>
          <a:endParaRPr lang="pl-PL"/>
        </a:p>
      </dgm:t>
    </dgm:pt>
    <dgm:pt modelId="{7F2A83D2-55A8-4339-B7C8-DDCBED8B058E}" type="pres">
      <dgm:prSet presAssocID="{BF659B4F-D435-4076-8E92-55F5B8472F88}" presName="list" presStyleCnt="0">
        <dgm:presLayoutVars>
          <dgm:dir/>
          <dgm:animLvl val="lvl"/>
        </dgm:presLayoutVars>
      </dgm:prSet>
      <dgm:spPr/>
    </dgm:pt>
    <dgm:pt modelId="{3866F06D-5662-48A6-85EC-69858BE8B61F}" type="pres">
      <dgm:prSet presAssocID="{BE10AF0C-305D-4888-A130-41E0E13DE4E8}" presName="posSpace" presStyleCnt="0"/>
      <dgm:spPr/>
    </dgm:pt>
    <dgm:pt modelId="{C94A039D-68EF-41B4-991C-7063E99D3D0D}" type="pres">
      <dgm:prSet presAssocID="{BE10AF0C-305D-4888-A130-41E0E13DE4E8}" presName="vertFlow" presStyleCnt="0"/>
      <dgm:spPr/>
    </dgm:pt>
    <dgm:pt modelId="{588F20D2-D8BB-47F9-9ADC-5211AB4B8BD0}" type="pres">
      <dgm:prSet presAssocID="{BE10AF0C-305D-4888-A130-41E0E13DE4E8}" presName="topSpace" presStyleCnt="0"/>
      <dgm:spPr/>
    </dgm:pt>
    <dgm:pt modelId="{3E98C8C9-6B05-434E-A5A8-44BEBF2E8409}" type="pres">
      <dgm:prSet presAssocID="{BE10AF0C-305D-4888-A130-41E0E13DE4E8}" presName="firstComp" presStyleCnt="0"/>
      <dgm:spPr/>
    </dgm:pt>
    <dgm:pt modelId="{EF2A5D57-C66C-4176-9EF9-69C009F9CABD}" type="pres">
      <dgm:prSet presAssocID="{BE10AF0C-305D-4888-A130-41E0E13DE4E8}" presName="firstChild" presStyleLbl="bgAccFollowNode1" presStyleIdx="0" presStyleCnt="3"/>
      <dgm:spPr/>
    </dgm:pt>
    <dgm:pt modelId="{60D5C0B8-8508-4E1A-A6A9-88478336CC26}" type="pres">
      <dgm:prSet presAssocID="{BE10AF0C-305D-4888-A130-41E0E13DE4E8}" presName="firstChildTx" presStyleLbl="bgAccFollowNode1" presStyleIdx="0" presStyleCnt="3">
        <dgm:presLayoutVars>
          <dgm:bulletEnabled val="1"/>
        </dgm:presLayoutVars>
      </dgm:prSet>
      <dgm:spPr/>
    </dgm:pt>
    <dgm:pt modelId="{C0A690A1-EA04-4366-AFDA-777D81069AD8}" type="pres">
      <dgm:prSet presAssocID="{BE10AF0C-305D-4888-A130-41E0E13DE4E8}" presName="negSpace" presStyleCnt="0"/>
      <dgm:spPr/>
    </dgm:pt>
    <dgm:pt modelId="{89003617-8A02-4ECD-A340-46A810D61D97}" type="pres">
      <dgm:prSet presAssocID="{BE10AF0C-305D-4888-A130-41E0E13DE4E8}" presName="circle" presStyleLbl="node1" presStyleIdx="0" presStyleCnt="3"/>
      <dgm:spPr/>
    </dgm:pt>
    <dgm:pt modelId="{6A0891BC-A15B-426E-A620-02C7BA1B91AB}" type="pres">
      <dgm:prSet presAssocID="{CE78319A-278E-4CF0-93C8-7691ED37207C}" presName="transSpace" presStyleCnt="0"/>
      <dgm:spPr/>
    </dgm:pt>
    <dgm:pt modelId="{F2025995-CC2D-49FB-8403-CA2E63D8629B}" type="pres">
      <dgm:prSet presAssocID="{62E34BCD-AF4D-43C0-8C18-920314DE3E95}" presName="posSpace" presStyleCnt="0"/>
      <dgm:spPr/>
    </dgm:pt>
    <dgm:pt modelId="{FC2BC916-57DF-453D-A7A4-274DD26ABA83}" type="pres">
      <dgm:prSet presAssocID="{62E34BCD-AF4D-43C0-8C18-920314DE3E95}" presName="vertFlow" presStyleCnt="0"/>
      <dgm:spPr/>
    </dgm:pt>
    <dgm:pt modelId="{5A7C6370-2FA6-4C15-91AB-25E2C89067C1}" type="pres">
      <dgm:prSet presAssocID="{62E34BCD-AF4D-43C0-8C18-920314DE3E95}" presName="topSpace" presStyleCnt="0"/>
      <dgm:spPr/>
    </dgm:pt>
    <dgm:pt modelId="{9F962FFE-0E88-4959-94C1-CDF95ED8D64E}" type="pres">
      <dgm:prSet presAssocID="{62E34BCD-AF4D-43C0-8C18-920314DE3E95}" presName="firstComp" presStyleCnt="0"/>
      <dgm:spPr/>
    </dgm:pt>
    <dgm:pt modelId="{EBD768AF-F7FF-453C-8BCB-E963C9ECF47C}" type="pres">
      <dgm:prSet presAssocID="{62E34BCD-AF4D-43C0-8C18-920314DE3E95}" presName="firstChild" presStyleLbl="bgAccFollowNode1" presStyleIdx="1" presStyleCnt="3"/>
      <dgm:spPr/>
    </dgm:pt>
    <dgm:pt modelId="{8A3850A9-4205-4B23-870F-82C46F16D4AA}" type="pres">
      <dgm:prSet presAssocID="{62E34BCD-AF4D-43C0-8C18-920314DE3E95}" presName="firstChildTx" presStyleLbl="bgAccFollowNode1" presStyleIdx="1" presStyleCnt="3">
        <dgm:presLayoutVars>
          <dgm:bulletEnabled val="1"/>
        </dgm:presLayoutVars>
      </dgm:prSet>
      <dgm:spPr/>
    </dgm:pt>
    <dgm:pt modelId="{B257DC7D-4AE9-41DD-B75D-EB1FC8EA1C64}" type="pres">
      <dgm:prSet presAssocID="{62E34BCD-AF4D-43C0-8C18-920314DE3E95}" presName="negSpace" presStyleCnt="0"/>
      <dgm:spPr/>
    </dgm:pt>
    <dgm:pt modelId="{E2E85A52-F71E-457E-96FF-07B405A7E72D}" type="pres">
      <dgm:prSet presAssocID="{62E34BCD-AF4D-43C0-8C18-920314DE3E95}" presName="circle" presStyleLbl="node1" presStyleIdx="1" presStyleCnt="3"/>
      <dgm:spPr/>
    </dgm:pt>
    <dgm:pt modelId="{48FE9640-F319-4398-ABE9-D196F2D2547B}" type="pres">
      <dgm:prSet presAssocID="{6402623C-83D8-4890-ABBA-2B3295F16464}" presName="transSpace" presStyleCnt="0"/>
      <dgm:spPr/>
    </dgm:pt>
    <dgm:pt modelId="{B79EFC69-8A18-493E-BD2E-77AAD271A06D}" type="pres">
      <dgm:prSet presAssocID="{5D39F00D-5B1D-44B6-9A38-56C522718496}" presName="posSpace" presStyleCnt="0"/>
      <dgm:spPr/>
    </dgm:pt>
    <dgm:pt modelId="{181B91BD-46ED-42F8-8272-8746BD89AEC4}" type="pres">
      <dgm:prSet presAssocID="{5D39F00D-5B1D-44B6-9A38-56C522718496}" presName="vertFlow" presStyleCnt="0"/>
      <dgm:spPr/>
    </dgm:pt>
    <dgm:pt modelId="{662CDA29-EAF4-428B-B498-432D6E3C8DC7}" type="pres">
      <dgm:prSet presAssocID="{5D39F00D-5B1D-44B6-9A38-56C522718496}" presName="topSpace" presStyleCnt="0"/>
      <dgm:spPr/>
    </dgm:pt>
    <dgm:pt modelId="{C3AF1621-0F58-436B-A675-49FD71E08DDC}" type="pres">
      <dgm:prSet presAssocID="{5D39F00D-5B1D-44B6-9A38-56C522718496}" presName="firstComp" presStyleCnt="0"/>
      <dgm:spPr/>
    </dgm:pt>
    <dgm:pt modelId="{39AE3AF1-1F59-499F-8CCF-46219D6DF9B8}" type="pres">
      <dgm:prSet presAssocID="{5D39F00D-5B1D-44B6-9A38-56C522718496}" presName="firstChild" presStyleLbl="bgAccFollowNode1" presStyleIdx="2" presStyleCnt="3"/>
      <dgm:spPr/>
    </dgm:pt>
    <dgm:pt modelId="{4C91A1A9-14D5-446F-AD0E-E17649838910}" type="pres">
      <dgm:prSet presAssocID="{5D39F00D-5B1D-44B6-9A38-56C522718496}" presName="firstChildTx" presStyleLbl="bgAccFollowNode1" presStyleIdx="2" presStyleCnt="3">
        <dgm:presLayoutVars>
          <dgm:bulletEnabled val="1"/>
        </dgm:presLayoutVars>
      </dgm:prSet>
      <dgm:spPr/>
    </dgm:pt>
    <dgm:pt modelId="{22928EAD-73D8-4FD9-BA99-CFDB3A5A67C8}" type="pres">
      <dgm:prSet presAssocID="{5D39F00D-5B1D-44B6-9A38-56C522718496}" presName="negSpace" presStyleCnt="0"/>
      <dgm:spPr/>
    </dgm:pt>
    <dgm:pt modelId="{54BFFEDB-F025-4C28-9E5B-062BCF04845B}" type="pres">
      <dgm:prSet presAssocID="{5D39F00D-5B1D-44B6-9A38-56C522718496}" presName="circle" presStyleLbl="node1" presStyleIdx="2" presStyleCnt="3"/>
      <dgm:spPr/>
    </dgm:pt>
  </dgm:ptLst>
  <dgm:cxnLst>
    <dgm:cxn modelId="{03966002-E4CD-4701-92AB-6C1C97853548}" type="presOf" srcId="{BE669567-3EBA-4001-AFEF-E8FF93897CBA}" destId="{EBD768AF-F7FF-453C-8BCB-E963C9ECF47C}" srcOrd="0" destOrd="0" presId="urn:microsoft.com/office/officeart/2005/8/layout/hList9"/>
    <dgm:cxn modelId="{49179B1C-6462-434B-84FF-05DD5E7EB35D}" type="presOf" srcId="{60658D68-035C-4DE3-8669-0A00DBD96BFB}" destId="{4C91A1A9-14D5-446F-AD0E-E17649838910}" srcOrd="1" destOrd="0" presId="urn:microsoft.com/office/officeart/2005/8/layout/hList9"/>
    <dgm:cxn modelId="{6D654E25-CBCC-4D4B-B614-B5110105BC10}" type="presOf" srcId="{60658D68-035C-4DE3-8669-0A00DBD96BFB}" destId="{39AE3AF1-1F59-499F-8CCF-46219D6DF9B8}" srcOrd="0" destOrd="0" presId="urn:microsoft.com/office/officeart/2005/8/layout/hList9"/>
    <dgm:cxn modelId="{724E942C-DBCB-4330-918C-8BA24DF058ED}" srcId="{BE10AF0C-305D-4888-A130-41E0E13DE4E8}" destId="{D59DF83F-9D10-47A0-A2FF-C3EE14D264E8}" srcOrd="0" destOrd="0" parTransId="{6C224383-2764-4157-91E0-DE8DE2F0E15B}" sibTransId="{AD997C4C-3506-4B97-9BB3-89CC6A730828}"/>
    <dgm:cxn modelId="{5FCE162F-AD02-4850-A3CF-78CAF2C83A31}" type="presOf" srcId="{BF659B4F-D435-4076-8E92-55F5B8472F88}" destId="{7F2A83D2-55A8-4339-B7C8-DDCBED8B058E}" srcOrd="0" destOrd="0" presId="urn:microsoft.com/office/officeart/2005/8/layout/hList9"/>
    <dgm:cxn modelId="{8A279965-A98E-4F46-AA4D-6EE5CDC7BB2E}" type="presOf" srcId="{BE10AF0C-305D-4888-A130-41E0E13DE4E8}" destId="{89003617-8A02-4ECD-A340-46A810D61D97}" srcOrd="0" destOrd="0" presId="urn:microsoft.com/office/officeart/2005/8/layout/hList9"/>
    <dgm:cxn modelId="{E71E534C-0E66-469E-A1AD-5567A4CB5EFD}" type="presOf" srcId="{BE669567-3EBA-4001-AFEF-E8FF93897CBA}" destId="{8A3850A9-4205-4B23-870F-82C46F16D4AA}" srcOrd="1" destOrd="0" presId="urn:microsoft.com/office/officeart/2005/8/layout/hList9"/>
    <dgm:cxn modelId="{DF6B7C70-A162-4B93-B340-3563AD65B9BF}" type="presOf" srcId="{62E34BCD-AF4D-43C0-8C18-920314DE3E95}" destId="{E2E85A52-F71E-457E-96FF-07B405A7E72D}" srcOrd="0" destOrd="0" presId="urn:microsoft.com/office/officeart/2005/8/layout/hList9"/>
    <dgm:cxn modelId="{56DFAA72-2180-415A-918B-44656D3E6AC6}" type="presOf" srcId="{D59DF83F-9D10-47A0-A2FF-C3EE14D264E8}" destId="{EF2A5D57-C66C-4176-9EF9-69C009F9CABD}" srcOrd="0" destOrd="0" presId="urn:microsoft.com/office/officeart/2005/8/layout/hList9"/>
    <dgm:cxn modelId="{23F1878E-B164-44EB-815A-8FC2E442828D}" type="presOf" srcId="{D59DF83F-9D10-47A0-A2FF-C3EE14D264E8}" destId="{60D5C0B8-8508-4E1A-A6A9-88478336CC26}" srcOrd="1" destOrd="0" presId="urn:microsoft.com/office/officeart/2005/8/layout/hList9"/>
    <dgm:cxn modelId="{04B84E95-9301-4938-BC0A-267D3D7462F3}" srcId="{62E34BCD-AF4D-43C0-8C18-920314DE3E95}" destId="{BE669567-3EBA-4001-AFEF-E8FF93897CBA}" srcOrd="0" destOrd="0" parTransId="{69D5EF44-FDB7-4DBA-A58C-15BE2D5D824A}" sibTransId="{85B3B36A-724E-42FD-B7E7-3098F0FE8AE1}"/>
    <dgm:cxn modelId="{7C6BC5B9-4731-4644-B699-FD2C945183C0}" type="presOf" srcId="{5D39F00D-5B1D-44B6-9A38-56C522718496}" destId="{54BFFEDB-F025-4C28-9E5B-062BCF04845B}" srcOrd="0" destOrd="0" presId="urn:microsoft.com/office/officeart/2005/8/layout/hList9"/>
    <dgm:cxn modelId="{E2D7F4C1-EB61-47A4-AE68-2C83AD6574B2}" srcId="{5D39F00D-5B1D-44B6-9A38-56C522718496}" destId="{60658D68-035C-4DE3-8669-0A00DBD96BFB}" srcOrd="0" destOrd="0" parTransId="{7ABD02B0-3AF2-470D-85F5-5A103DA33AF8}" sibTransId="{9FCAD4E6-59AF-4338-8C83-116E5384817C}"/>
    <dgm:cxn modelId="{76874EDF-5758-40C8-BC10-445F66496805}" srcId="{BF659B4F-D435-4076-8E92-55F5B8472F88}" destId="{5D39F00D-5B1D-44B6-9A38-56C522718496}" srcOrd="2" destOrd="0" parTransId="{2CFA9ED8-9474-4A7C-8B2F-2CA3A80B7B7D}" sibTransId="{22A519E2-3E42-4DEC-A32F-15EA0C7EA3DA}"/>
    <dgm:cxn modelId="{13A2D5ED-2D01-4418-8D1C-C3748A098E4E}" srcId="{BF659B4F-D435-4076-8E92-55F5B8472F88}" destId="{BE10AF0C-305D-4888-A130-41E0E13DE4E8}" srcOrd="0" destOrd="0" parTransId="{35773B63-FCB0-42E2-81FE-31790AF653E3}" sibTransId="{CE78319A-278E-4CF0-93C8-7691ED37207C}"/>
    <dgm:cxn modelId="{FD9106F6-4B9B-4170-9ABE-5478A6464C3C}" srcId="{BF659B4F-D435-4076-8E92-55F5B8472F88}" destId="{62E34BCD-AF4D-43C0-8C18-920314DE3E95}" srcOrd="1" destOrd="0" parTransId="{9B4B52A3-BA32-4787-A17B-9B19C0A6DC42}" sibTransId="{6402623C-83D8-4890-ABBA-2B3295F16464}"/>
    <dgm:cxn modelId="{5CE6BD23-8CC2-4D9D-A303-79376523B3FC}" type="presParOf" srcId="{7F2A83D2-55A8-4339-B7C8-DDCBED8B058E}" destId="{3866F06D-5662-48A6-85EC-69858BE8B61F}" srcOrd="0" destOrd="0" presId="urn:microsoft.com/office/officeart/2005/8/layout/hList9"/>
    <dgm:cxn modelId="{9B492330-B8CA-4778-A0CA-286004EE9519}" type="presParOf" srcId="{7F2A83D2-55A8-4339-B7C8-DDCBED8B058E}" destId="{C94A039D-68EF-41B4-991C-7063E99D3D0D}" srcOrd="1" destOrd="0" presId="urn:microsoft.com/office/officeart/2005/8/layout/hList9"/>
    <dgm:cxn modelId="{E3F52809-5C8A-4F70-8B5D-14A7B753B6A2}" type="presParOf" srcId="{C94A039D-68EF-41B4-991C-7063E99D3D0D}" destId="{588F20D2-D8BB-47F9-9ADC-5211AB4B8BD0}" srcOrd="0" destOrd="0" presId="urn:microsoft.com/office/officeart/2005/8/layout/hList9"/>
    <dgm:cxn modelId="{6BF01D8C-E47C-4AFB-BE5B-0551B89BD99B}" type="presParOf" srcId="{C94A039D-68EF-41B4-991C-7063E99D3D0D}" destId="{3E98C8C9-6B05-434E-A5A8-44BEBF2E8409}" srcOrd="1" destOrd="0" presId="urn:microsoft.com/office/officeart/2005/8/layout/hList9"/>
    <dgm:cxn modelId="{353C0BF9-A1CB-4C2C-9B93-F792E18BF45A}" type="presParOf" srcId="{3E98C8C9-6B05-434E-A5A8-44BEBF2E8409}" destId="{EF2A5D57-C66C-4176-9EF9-69C009F9CABD}" srcOrd="0" destOrd="0" presId="urn:microsoft.com/office/officeart/2005/8/layout/hList9"/>
    <dgm:cxn modelId="{E05D5432-2F22-4DA8-BF8D-94AADEDF9C1C}" type="presParOf" srcId="{3E98C8C9-6B05-434E-A5A8-44BEBF2E8409}" destId="{60D5C0B8-8508-4E1A-A6A9-88478336CC26}" srcOrd="1" destOrd="0" presId="urn:microsoft.com/office/officeart/2005/8/layout/hList9"/>
    <dgm:cxn modelId="{8E495F53-BE02-4EDD-B612-6C04CA855FDE}" type="presParOf" srcId="{7F2A83D2-55A8-4339-B7C8-DDCBED8B058E}" destId="{C0A690A1-EA04-4366-AFDA-777D81069AD8}" srcOrd="2" destOrd="0" presId="urn:microsoft.com/office/officeart/2005/8/layout/hList9"/>
    <dgm:cxn modelId="{B090A840-0C4E-482D-A640-4DECFB34B547}" type="presParOf" srcId="{7F2A83D2-55A8-4339-B7C8-DDCBED8B058E}" destId="{89003617-8A02-4ECD-A340-46A810D61D97}" srcOrd="3" destOrd="0" presId="urn:microsoft.com/office/officeart/2005/8/layout/hList9"/>
    <dgm:cxn modelId="{D6B3983B-DF71-44D8-B076-9E3EADCE9874}" type="presParOf" srcId="{7F2A83D2-55A8-4339-B7C8-DDCBED8B058E}" destId="{6A0891BC-A15B-426E-A620-02C7BA1B91AB}" srcOrd="4" destOrd="0" presId="urn:microsoft.com/office/officeart/2005/8/layout/hList9"/>
    <dgm:cxn modelId="{9BB56C99-572C-41D1-B383-8C6B6EC3D06D}" type="presParOf" srcId="{7F2A83D2-55A8-4339-B7C8-DDCBED8B058E}" destId="{F2025995-CC2D-49FB-8403-CA2E63D8629B}" srcOrd="5" destOrd="0" presId="urn:microsoft.com/office/officeart/2005/8/layout/hList9"/>
    <dgm:cxn modelId="{EAA6C82E-4853-4C77-BD4E-F414B3ECFB4C}" type="presParOf" srcId="{7F2A83D2-55A8-4339-B7C8-DDCBED8B058E}" destId="{FC2BC916-57DF-453D-A7A4-274DD26ABA83}" srcOrd="6" destOrd="0" presId="urn:microsoft.com/office/officeart/2005/8/layout/hList9"/>
    <dgm:cxn modelId="{99E59C40-9545-4D36-A6E1-F8AC33BDC0E8}" type="presParOf" srcId="{FC2BC916-57DF-453D-A7A4-274DD26ABA83}" destId="{5A7C6370-2FA6-4C15-91AB-25E2C89067C1}" srcOrd="0" destOrd="0" presId="urn:microsoft.com/office/officeart/2005/8/layout/hList9"/>
    <dgm:cxn modelId="{26483509-DBB7-4878-B1F4-AB834FA7A386}" type="presParOf" srcId="{FC2BC916-57DF-453D-A7A4-274DD26ABA83}" destId="{9F962FFE-0E88-4959-94C1-CDF95ED8D64E}" srcOrd="1" destOrd="0" presId="urn:microsoft.com/office/officeart/2005/8/layout/hList9"/>
    <dgm:cxn modelId="{1B901FBA-690D-400E-8F46-A291FAFC8FBE}" type="presParOf" srcId="{9F962FFE-0E88-4959-94C1-CDF95ED8D64E}" destId="{EBD768AF-F7FF-453C-8BCB-E963C9ECF47C}" srcOrd="0" destOrd="0" presId="urn:microsoft.com/office/officeart/2005/8/layout/hList9"/>
    <dgm:cxn modelId="{299A769B-8AC6-445F-8175-536068E849A1}" type="presParOf" srcId="{9F962FFE-0E88-4959-94C1-CDF95ED8D64E}" destId="{8A3850A9-4205-4B23-870F-82C46F16D4AA}" srcOrd="1" destOrd="0" presId="urn:microsoft.com/office/officeart/2005/8/layout/hList9"/>
    <dgm:cxn modelId="{0FDC326D-EBAC-462B-B15E-E7C8F8BEFB6F}" type="presParOf" srcId="{7F2A83D2-55A8-4339-B7C8-DDCBED8B058E}" destId="{B257DC7D-4AE9-41DD-B75D-EB1FC8EA1C64}" srcOrd="7" destOrd="0" presId="urn:microsoft.com/office/officeart/2005/8/layout/hList9"/>
    <dgm:cxn modelId="{CE572DE6-E1CE-4EC7-8C63-E1FE717F3964}" type="presParOf" srcId="{7F2A83D2-55A8-4339-B7C8-DDCBED8B058E}" destId="{E2E85A52-F71E-457E-96FF-07B405A7E72D}" srcOrd="8" destOrd="0" presId="urn:microsoft.com/office/officeart/2005/8/layout/hList9"/>
    <dgm:cxn modelId="{B352769F-1BBB-484B-8399-89257C939042}" type="presParOf" srcId="{7F2A83D2-55A8-4339-B7C8-DDCBED8B058E}" destId="{48FE9640-F319-4398-ABE9-D196F2D2547B}" srcOrd="9" destOrd="0" presId="urn:microsoft.com/office/officeart/2005/8/layout/hList9"/>
    <dgm:cxn modelId="{EE301AB6-6C20-4EEA-9D5C-2C1312F74369}" type="presParOf" srcId="{7F2A83D2-55A8-4339-B7C8-DDCBED8B058E}" destId="{B79EFC69-8A18-493E-BD2E-77AAD271A06D}" srcOrd="10" destOrd="0" presId="urn:microsoft.com/office/officeart/2005/8/layout/hList9"/>
    <dgm:cxn modelId="{E8EAA814-01F0-4351-A6D4-1721AA12D90A}" type="presParOf" srcId="{7F2A83D2-55A8-4339-B7C8-DDCBED8B058E}" destId="{181B91BD-46ED-42F8-8272-8746BD89AEC4}" srcOrd="11" destOrd="0" presId="urn:microsoft.com/office/officeart/2005/8/layout/hList9"/>
    <dgm:cxn modelId="{CDDE0B71-E6AA-4B41-9106-2E0DBBDAD550}" type="presParOf" srcId="{181B91BD-46ED-42F8-8272-8746BD89AEC4}" destId="{662CDA29-EAF4-428B-B498-432D6E3C8DC7}" srcOrd="0" destOrd="0" presId="urn:microsoft.com/office/officeart/2005/8/layout/hList9"/>
    <dgm:cxn modelId="{5671457B-4C42-493D-8246-DB44E9394929}" type="presParOf" srcId="{181B91BD-46ED-42F8-8272-8746BD89AEC4}" destId="{C3AF1621-0F58-436B-A675-49FD71E08DDC}" srcOrd="1" destOrd="0" presId="urn:microsoft.com/office/officeart/2005/8/layout/hList9"/>
    <dgm:cxn modelId="{8DEF1CAA-14EE-4128-8CDE-D641315838AA}" type="presParOf" srcId="{C3AF1621-0F58-436B-A675-49FD71E08DDC}" destId="{39AE3AF1-1F59-499F-8CCF-46219D6DF9B8}" srcOrd="0" destOrd="0" presId="urn:microsoft.com/office/officeart/2005/8/layout/hList9"/>
    <dgm:cxn modelId="{E6AF5327-8A43-4739-9AC5-98245FB239B4}" type="presParOf" srcId="{C3AF1621-0F58-436B-A675-49FD71E08DDC}" destId="{4C91A1A9-14D5-446F-AD0E-E17649838910}" srcOrd="1" destOrd="0" presId="urn:microsoft.com/office/officeart/2005/8/layout/hList9"/>
    <dgm:cxn modelId="{89790974-5C3C-4508-B4F5-1750D1D563CF}" type="presParOf" srcId="{7F2A83D2-55A8-4339-B7C8-DDCBED8B058E}" destId="{22928EAD-73D8-4FD9-BA99-CFDB3A5A67C8}" srcOrd="12" destOrd="0" presId="urn:microsoft.com/office/officeart/2005/8/layout/hList9"/>
    <dgm:cxn modelId="{B5FAB55E-F9B4-43CF-A3D9-3A0A09E29AD3}" type="presParOf" srcId="{7F2A83D2-55A8-4339-B7C8-DDCBED8B058E}" destId="{54BFFEDB-F025-4C28-9E5B-062BCF04845B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6263B1-D9E7-4F15-9A29-7508A9D862AF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1DF7EA7-ED9A-451B-9055-4620C03495DF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91</a:t>
          </a:r>
        </a:p>
      </dgm:t>
    </dgm:pt>
    <dgm:pt modelId="{DEB37D72-4311-47D0-82EA-1ECF1ACC276A}" type="parTrans" cxnId="{1F06C196-960D-444B-8CF9-57ABD7E76600}">
      <dgm:prSet/>
      <dgm:spPr/>
      <dgm:t>
        <a:bodyPr/>
        <a:lstStyle/>
        <a:p>
          <a:endParaRPr lang="pl-PL"/>
        </a:p>
      </dgm:t>
    </dgm:pt>
    <dgm:pt modelId="{3E1B3279-FAD1-427C-A321-88369F36254B}" type="sibTrans" cxnId="{1F06C196-960D-444B-8CF9-57ABD7E76600}">
      <dgm:prSet/>
      <dgm:spPr/>
      <dgm:t>
        <a:bodyPr/>
        <a:lstStyle/>
        <a:p>
          <a:endParaRPr lang="pl-PL"/>
        </a:p>
      </dgm:t>
    </dgm:pt>
    <dgm:pt modelId="{5E9D008E-5539-46AE-A95B-810A0E3F104E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400" b="1" dirty="0"/>
            <a:t>zbadanych         produktów</a:t>
          </a:r>
          <a:br>
            <a:rPr lang="pl-PL" sz="1400" dirty="0"/>
          </a:br>
          <a:r>
            <a:rPr lang="pl-PL" sz="1200" dirty="0"/>
            <a:t> </a:t>
          </a:r>
          <a:r>
            <a:rPr lang="pl-PL" sz="1200" dirty="0">
              <a:solidFill>
                <a:schemeClr val="tx1"/>
              </a:solidFill>
            </a:rPr>
            <a:t>w 2024 r.</a:t>
          </a:r>
        </a:p>
      </dgm:t>
    </dgm:pt>
    <dgm:pt modelId="{38F4A959-A249-4BF6-88D0-DB58AE1F3ECA}" type="parTrans" cxnId="{4AED1514-475F-4389-9D7A-108B800A5B5E}">
      <dgm:prSet/>
      <dgm:spPr/>
      <dgm:t>
        <a:bodyPr/>
        <a:lstStyle/>
        <a:p>
          <a:endParaRPr lang="pl-PL"/>
        </a:p>
      </dgm:t>
    </dgm:pt>
    <dgm:pt modelId="{648FAD32-BA9F-4811-8BCD-BE6E8BEF6F71}" type="sibTrans" cxnId="{4AED1514-475F-4389-9D7A-108B800A5B5E}">
      <dgm:prSet/>
      <dgm:spPr/>
      <dgm:t>
        <a:bodyPr/>
        <a:lstStyle/>
        <a:p>
          <a:endParaRPr lang="pl-PL"/>
        </a:p>
      </dgm:t>
    </dgm:pt>
    <dgm:pt modelId="{2D189CAE-8D60-43BB-96CD-749620B28524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</a:p>
      </dgm:t>
    </dgm:pt>
    <dgm:pt modelId="{9C448BB5-AADE-4961-BD5C-422359520B54}" type="parTrans" cxnId="{91F00DA3-2024-4032-9B34-B5CD8F0BEB01}">
      <dgm:prSet/>
      <dgm:spPr/>
      <dgm:t>
        <a:bodyPr/>
        <a:lstStyle/>
        <a:p>
          <a:endParaRPr lang="pl-PL"/>
        </a:p>
      </dgm:t>
    </dgm:pt>
    <dgm:pt modelId="{0A0D1B9B-7518-4888-B80C-F28BEABF697C}" type="sibTrans" cxnId="{91F00DA3-2024-4032-9B34-B5CD8F0BEB01}">
      <dgm:prSet/>
      <dgm:spPr/>
      <dgm:t>
        <a:bodyPr/>
        <a:lstStyle/>
        <a:p>
          <a:endParaRPr lang="pl-PL"/>
        </a:p>
      </dgm:t>
    </dgm:pt>
    <dgm:pt modelId="{0F38DDF8-0A2C-4DB9-9474-EE0A2608CEAB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300" b="1" dirty="0"/>
            <a:t>zakwestionowane produkty</a:t>
          </a:r>
          <a:br>
            <a:rPr lang="pl-PL" sz="1200" b="1" dirty="0"/>
          </a:br>
          <a:r>
            <a:rPr lang="pl-PL" sz="1200" dirty="0"/>
            <a:t> </a:t>
          </a:r>
          <a:r>
            <a:rPr lang="pl-PL" sz="1200" dirty="0">
              <a:solidFill>
                <a:schemeClr val="tx1"/>
              </a:solidFill>
            </a:rPr>
            <a:t>w 2024 r.</a:t>
          </a:r>
        </a:p>
      </dgm:t>
    </dgm:pt>
    <dgm:pt modelId="{96BFF8A7-6CEA-47E7-8CD9-E902B56732F9}" type="parTrans" cxnId="{277DC613-2938-4BE3-865A-0AE8B756DD2F}">
      <dgm:prSet/>
      <dgm:spPr/>
      <dgm:t>
        <a:bodyPr/>
        <a:lstStyle/>
        <a:p>
          <a:endParaRPr lang="pl-PL"/>
        </a:p>
      </dgm:t>
    </dgm:pt>
    <dgm:pt modelId="{BEC12DC9-BA06-478A-B2B2-C128A13C73E7}" type="sibTrans" cxnId="{277DC613-2938-4BE3-865A-0AE8B756DD2F}">
      <dgm:prSet/>
      <dgm:spPr/>
      <dgm:t>
        <a:bodyPr/>
        <a:lstStyle/>
        <a:p>
          <a:endParaRPr lang="pl-PL"/>
        </a:p>
      </dgm:t>
    </dgm:pt>
    <dgm:pt modelId="{558B193C-84C6-49B0-8C6C-F42272E99940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25,3 %</a:t>
          </a:r>
        </a:p>
      </dgm:t>
    </dgm:pt>
    <dgm:pt modelId="{893228BE-638C-40D1-B833-5B2D154B7E91}" type="parTrans" cxnId="{0147E622-ECDE-4B88-9EA3-658C4E3B8756}">
      <dgm:prSet/>
      <dgm:spPr/>
      <dgm:t>
        <a:bodyPr/>
        <a:lstStyle/>
        <a:p>
          <a:endParaRPr lang="pl-PL"/>
        </a:p>
      </dgm:t>
    </dgm:pt>
    <dgm:pt modelId="{C22C3B8D-69F4-450C-BE38-807BFA0279ED}" type="sibTrans" cxnId="{0147E622-ECDE-4B88-9EA3-658C4E3B8756}">
      <dgm:prSet/>
      <dgm:spPr/>
      <dgm:t>
        <a:bodyPr/>
        <a:lstStyle/>
        <a:p>
          <a:endParaRPr lang="pl-PL"/>
        </a:p>
      </dgm:t>
    </dgm:pt>
    <dgm:pt modelId="{6500EACD-AC9E-4944-9A23-ECED15F7F73A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300" dirty="0"/>
            <a:t>Udział zakwestionowanych produktów w zbadanych produktach</a:t>
          </a:r>
        </a:p>
      </dgm:t>
    </dgm:pt>
    <dgm:pt modelId="{3FF5C5AE-D525-4196-8EAD-20DAD803A092}" type="parTrans" cxnId="{322C54A7-22C1-49B3-B4B6-C7B887920604}">
      <dgm:prSet/>
      <dgm:spPr/>
      <dgm:t>
        <a:bodyPr/>
        <a:lstStyle/>
        <a:p>
          <a:endParaRPr lang="pl-PL"/>
        </a:p>
      </dgm:t>
    </dgm:pt>
    <dgm:pt modelId="{0CC0A483-3328-4AB7-86B1-75F2597BAF47}" type="sibTrans" cxnId="{322C54A7-22C1-49B3-B4B6-C7B887920604}">
      <dgm:prSet/>
      <dgm:spPr/>
      <dgm:t>
        <a:bodyPr/>
        <a:lstStyle/>
        <a:p>
          <a:endParaRPr lang="pl-PL"/>
        </a:p>
      </dgm:t>
    </dgm:pt>
    <dgm:pt modelId="{A322A2CA-DFA2-43CE-87A5-58A447B2DEDA}" type="pres">
      <dgm:prSet presAssocID="{546263B1-D9E7-4F15-9A29-7508A9D862AF}" presName="list" presStyleCnt="0">
        <dgm:presLayoutVars>
          <dgm:dir/>
          <dgm:animLvl val="lvl"/>
        </dgm:presLayoutVars>
      </dgm:prSet>
      <dgm:spPr/>
    </dgm:pt>
    <dgm:pt modelId="{73D2ABFC-122E-4B96-8053-13C0047B3EBF}" type="pres">
      <dgm:prSet presAssocID="{E1DF7EA7-ED9A-451B-9055-4620C03495DF}" presName="posSpace" presStyleCnt="0"/>
      <dgm:spPr/>
    </dgm:pt>
    <dgm:pt modelId="{7086AFAB-B6E7-4A63-BD81-74ECEE25A003}" type="pres">
      <dgm:prSet presAssocID="{E1DF7EA7-ED9A-451B-9055-4620C03495DF}" presName="vertFlow" presStyleCnt="0"/>
      <dgm:spPr/>
    </dgm:pt>
    <dgm:pt modelId="{9398ADA9-5DC2-4186-98ED-15BC103D2105}" type="pres">
      <dgm:prSet presAssocID="{E1DF7EA7-ED9A-451B-9055-4620C03495DF}" presName="topSpace" presStyleCnt="0"/>
      <dgm:spPr/>
    </dgm:pt>
    <dgm:pt modelId="{5BA420A8-4F8A-4349-BE60-B846899A927C}" type="pres">
      <dgm:prSet presAssocID="{E1DF7EA7-ED9A-451B-9055-4620C03495DF}" presName="firstComp" presStyleCnt="0"/>
      <dgm:spPr/>
    </dgm:pt>
    <dgm:pt modelId="{FAF94A52-4DB5-4FD6-92A5-E53192929000}" type="pres">
      <dgm:prSet presAssocID="{E1DF7EA7-ED9A-451B-9055-4620C03495DF}" presName="firstChild" presStyleLbl="bgAccFollowNode1" presStyleIdx="0" presStyleCnt="3"/>
      <dgm:spPr/>
    </dgm:pt>
    <dgm:pt modelId="{D2E7165C-E90A-47C7-92F3-485BEA41D46C}" type="pres">
      <dgm:prSet presAssocID="{E1DF7EA7-ED9A-451B-9055-4620C03495DF}" presName="firstChildTx" presStyleLbl="bgAccFollowNode1" presStyleIdx="0" presStyleCnt="3">
        <dgm:presLayoutVars>
          <dgm:bulletEnabled val="1"/>
        </dgm:presLayoutVars>
      </dgm:prSet>
      <dgm:spPr/>
    </dgm:pt>
    <dgm:pt modelId="{1C23A3EB-2833-414A-8BA8-21EDEFF1C81B}" type="pres">
      <dgm:prSet presAssocID="{E1DF7EA7-ED9A-451B-9055-4620C03495DF}" presName="negSpace" presStyleCnt="0"/>
      <dgm:spPr/>
    </dgm:pt>
    <dgm:pt modelId="{F6EE9057-331D-4B39-A425-D285ABB0D034}" type="pres">
      <dgm:prSet presAssocID="{E1DF7EA7-ED9A-451B-9055-4620C03495DF}" presName="circle" presStyleLbl="node1" presStyleIdx="0" presStyleCnt="3"/>
      <dgm:spPr/>
    </dgm:pt>
    <dgm:pt modelId="{3C1C837F-17FE-447B-8F64-23AE907F1E9E}" type="pres">
      <dgm:prSet presAssocID="{3E1B3279-FAD1-427C-A321-88369F36254B}" presName="transSpace" presStyleCnt="0"/>
      <dgm:spPr/>
    </dgm:pt>
    <dgm:pt modelId="{E8EFF127-D325-4661-B62E-84ACC74B195C}" type="pres">
      <dgm:prSet presAssocID="{2D189CAE-8D60-43BB-96CD-749620B28524}" presName="posSpace" presStyleCnt="0"/>
      <dgm:spPr/>
    </dgm:pt>
    <dgm:pt modelId="{D0797679-1064-4EC4-884E-5FB4BE119D84}" type="pres">
      <dgm:prSet presAssocID="{2D189CAE-8D60-43BB-96CD-749620B28524}" presName="vertFlow" presStyleCnt="0"/>
      <dgm:spPr/>
    </dgm:pt>
    <dgm:pt modelId="{D39A64A1-6130-4DB9-92FC-FEF67A7D2594}" type="pres">
      <dgm:prSet presAssocID="{2D189CAE-8D60-43BB-96CD-749620B28524}" presName="topSpace" presStyleCnt="0"/>
      <dgm:spPr/>
    </dgm:pt>
    <dgm:pt modelId="{63CC44C5-2626-4542-9222-C384BEB8CCA6}" type="pres">
      <dgm:prSet presAssocID="{2D189CAE-8D60-43BB-96CD-749620B28524}" presName="firstComp" presStyleCnt="0"/>
      <dgm:spPr/>
    </dgm:pt>
    <dgm:pt modelId="{BBE5301D-0980-48E6-BF7B-A54421FE5342}" type="pres">
      <dgm:prSet presAssocID="{2D189CAE-8D60-43BB-96CD-749620B28524}" presName="firstChild" presStyleLbl="bgAccFollowNode1" presStyleIdx="1" presStyleCnt="3"/>
      <dgm:spPr/>
    </dgm:pt>
    <dgm:pt modelId="{B899EFC8-BCDF-4F3A-8182-19273A5712EB}" type="pres">
      <dgm:prSet presAssocID="{2D189CAE-8D60-43BB-96CD-749620B28524}" presName="firstChildTx" presStyleLbl="bgAccFollowNode1" presStyleIdx="1" presStyleCnt="3">
        <dgm:presLayoutVars>
          <dgm:bulletEnabled val="1"/>
        </dgm:presLayoutVars>
      </dgm:prSet>
      <dgm:spPr/>
    </dgm:pt>
    <dgm:pt modelId="{945A1E72-0A75-49B3-ADDB-ADD002DAB318}" type="pres">
      <dgm:prSet presAssocID="{2D189CAE-8D60-43BB-96CD-749620B28524}" presName="negSpace" presStyleCnt="0"/>
      <dgm:spPr/>
    </dgm:pt>
    <dgm:pt modelId="{B9388337-2052-4271-8162-F09CCC26CC76}" type="pres">
      <dgm:prSet presAssocID="{2D189CAE-8D60-43BB-96CD-749620B28524}" presName="circle" presStyleLbl="node1" presStyleIdx="1" presStyleCnt="3"/>
      <dgm:spPr/>
    </dgm:pt>
    <dgm:pt modelId="{62CA3FDF-4570-4E5E-948F-E08279D3208F}" type="pres">
      <dgm:prSet presAssocID="{0A0D1B9B-7518-4888-B80C-F28BEABF697C}" presName="transSpace" presStyleCnt="0"/>
      <dgm:spPr/>
    </dgm:pt>
    <dgm:pt modelId="{AE1A1A12-1FB2-497A-BABE-F98A3BB6E9AD}" type="pres">
      <dgm:prSet presAssocID="{558B193C-84C6-49B0-8C6C-F42272E99940}" presName="posSpace" presStyleCnt="0"/>
      <dgm:spPr/>
    </dgm:pt>
    <dgm:pt modelId="{0495F992-2D5C-4701-840A-907E427FE1FA}" type="pres">
      <dgm:prSet presAssocID="{558B193C-84C6-49B0-8C6C-F42272E99940}" presName="vertFlow" presStyleCnt="0"/>
      <dgm:spPr/>
    </dgm:pt>
    <dgm:pt modelId="{9C2A8CD2-39FB-4DFD-BF5F-BC71047D79CD}" type="pres">
      <dgm:prSet presAssocID="{558B193C-84C6-49B0-8C6C-F42272E99940}" presName="topSpace" presStyleCnt="0"/>
      <dgm:spPr/>
    </dgm:pt>
    <dgm:pt modelId="{CF81506D-69D9-4755-9AD2-E31EB1719364}" type="pres">
      <dgm:prSet presAssocID="{558B193C-84C6-49B0-8C6C-F42272E99940}" presName="firstComp" presStyleCnt="0"/>
      <dgm:spPr/>
    </dgm:pt>
    <dgm:pt modelId="{DCCEE4AB-17BD-4334-A672-0E983957767C}" type="pres">
      <dgm:prSet presAssocID="{558B193C-84C6-49B0-8C6C-F42272E99940}" presName="firstChild" presStyleLbl="bgAccFollowNode1" presStyleIdx="2" presStyleCnt="3"/>
      <dgm:spPr/>
    </dgm:pt>
    <dgm:pt modelId="{6FD24E1B-AA0F-4233-874F-D6256B30A6DC}" type="pres">
      <dgm:prSet presAssocID="{558B193C-84C6-49B0-8C6C-F42272E99940}" presName="firstChildTx" presStyleLbl="bgAccFollowNode1" presStyleIdx="2" presStyleCnt="3">
        <dgm:presLayoutVars>
          <dgm:bulletEnabled val="1"/>
        </dgm:presLayoutVars>
      </dgm:prSet>
      <dgm:spPr/>
    </dgm:pt>
    <dgm:pt modelId="{69BB398A-03AA-4A8F-A37C-BA53B0804DDB}" type="pres">
      <dgm:prSet presAssocID="{558B193C-84C6-49B0-8C6C-F42272E99940}" presName="negSpace" presStyleCnt="0"/>
      <dgm:spPr/>
    </dgm:pt>
    <dgm:pt modelId="{89B2BCB8-134A-40CB-89A3-CD1E94E7E128}" type="pres">
      <dgm:prSet presAssocID="{558B193C-84C6-49B0-8C6C-F42272E99940}" presName="circle" presStyleLbl="node1" presStyleIdx="2" presStyleCnt="3"/>
      <dgm:spPr/>
    </dgm:pt>
  </dgm:ptLst>
  <dgm:cxnLst>
    <dgm:cxn modelId="{277DC613-2938-4BE3-865A-0AE8B756DD2F}" srcId="{2D189CAE-8D60-43BB-96CD-749620B28524}" destId="{0F38DDF8-0A2C-4DB9-9474-EE0A2608CEAB}" srcOrd="0" destOrd="0" parTransId="{96BFF8A7-6CEA-47E7-8CD9-E902B56732F9}" sibTransId="{BEC12DC9-BA06-478A-B2B2-C128A13C73E7}"/>
    <dgm:cxn modelId="{4AED1514-475F-4389-9D7A-108B800A5B5E}" srcId="{E1DF7EA7-ED9A-451B-9055-4620C03495DF}" destId="{5E9D008E-5539-46AE-A95B-810A0E3F104E}" srcOrd="0" destOrd="0" parTransId="{38F4A959-A249-4BF6-88D0-DB58AE1F3ECA}" sibTransId="{648FAD32-BA9F-4811-8BCD-BE6E8BEF6F71}"/>
    <dgm:cxn modelId="{0147E622-ECDE-4B88-9EA3-658C4E3B8756}" srcId="{546263B1-D9E7-4F15-9A29-7508A9D862AF}" destId="{558B193C-84C6-49B0-8C6C-F42272E99940}" srcOrd="2" destOrd="0" parTransId="{893228BE-638C-40D1-B833-5B2D154B7E91}" sibTransId="{C22C3B8D-69F4-450C-BE38-807BFA0279ED}"/>
    <dgm:cxn modelId="{BF29D039-EE9D-497E-8589-D59A5AF698D4}" type="presOf" srcId="{546263B1-D9E7-4F15-9A29-7508A9D862AF}" destId="{A322A2CA-DFA2-43CE-87A5-58A447B2DEDA}" srcOrd="0" destOrd="0" presId="urn:microsoft.com/office/officeart/2005/8/layout/hList9"/>
    <dgm:cxn modelId="{DC132548-06AB-4D39-8EEE-09A594B3CC0A}" type="presOf" srcId="{5E9D008E-5539-46AE-A95B-810A0E3F104E}" destId="{D2E7165C-E90A-47C7-92F3-485BEA41D46C}" srcOrd="1" destOrd="0" presId="urn:microsoft.com/office/officeart/2005/8/layout/hList9"/>
    <dgm:cxn modelId="{AEE14D6B-C502-49DF-BA6E-20F904605224}" type="presOf" srcId="{E1DF7EA7-ED9A-451B-9055-4620C03495DF}" destId="{F6EE9057-331D-4B39-A425-D285ABB0D034}" srcOrd="0" destOrd="0" presId="urn:microsoft.com/office/officeart/2005/8/layout/hList9"/>
    <dgm:cxn modelId="{6D4B6D6F-DA1B-4EA1-91EF-5ACB239B3221}" type="presOf" srcId="{0F38DDF8-0A2C-4DB9-9474-EE0A2608CEAB}" destId="{BBE5301D-0980-48E6-BF7B-A54421FE5342}" srcOrd="0" destOrd="0" presId="urn:microsoft.com/office/officeart/2005/8/layout/hList9"/>
    <dgm:cxn modelId="{C9297750-1BC4-4895-98F2-A2C42A41F6C3}" type="presOf" srcId="{5E9D008E-5539-46AE-A95B-810A0E3F104E}" destId="{FAF94A52-4DB5-4FD6-92A5-E53192929000}" srcOrd="0" destOrd="0" presId="urn:microsoft.com/office/officeart/2005/8/layout/hList9"/>
    <dgm:cxn modelId="{1F06C196-960D-444B-8CF9-57ABD7E76600}" srcId="{546263B1-D9E7-4F15-9A29-7508A9D862AF}" destId="{E1DF7EA7-ED9A-451B-9055-4620C03495DF}" srcOrd="0" destOrd="0" parTransId="{DEB37D72-4311-47D0-82EA-1ECF1ACC276A}" sibTransId="{3E1B3279-FAD1-427C-A321-88369F36254B}"/>
    <dgm:cxn modelId="{57F1B49C-755A-4D8D-8EED-43C3A23512ED}" type="presOf" srcId="{6500EACD-AC9E-4944-9A23-ECED15F7F73A}" destId="{6FD24E1B-AA0F-4233-874F-D6256B30A6DC}" srcOrd="1" destOrd="0" presId="urn:microsoft.com/office/officeart/2005/8/layout/hList9"/>
    <dgm:cxn modelId="{9DE0B79E-F032-43E7-A108-05158B13939F}" type="presOf" srcId="{2D189CAE-8D60-43BB-96CD-749620B28524}" destId="{B9388337-2052-4271-8162-F09CCC26CC76}" srcOrd="0" destOrd="0" presId="urn:microsoft.com/office/officeart/2005/8/layout/hList9"/>
    <dgm:cxn modelId="{AE821E9F-AE66-4E2C-9376-F8080596C440}" type="presOf" srcId="{6500EACD-AC9E-4944-9A23-ECED15F7F73A}" destId="{DCCEE4AB-17BD-4334-A672-0E983957767C}" srcOrd="0" destOrd="0" presId="urn:microsoft.com/office/officeart/2005/8/layout/hList9"/>
    <dgm:cxn modelId="{91F00DA3-2024-4032-9B34-B5CD8F0BEB01}" srcId="{546263B1-D9E7-4F15-9A29-7508A9D862AF}" destId="{2D189CAE-8D60-43BB-96CD-749620B28524}" srcOrd="1" destOrd="0" parTransId="{9C448BB5-AADE-4961-BD5C-422359520B54}" sibTransId="{0A0D1B9B-7518-4888-B80C-F28BEABF697C}"/>
    <dgm:cxn modelId="{322C54A7-22C1-49B3-B4B6-C7B887920604}" srcId="{558B193C-84C6-49B0-8C6C-F42272E99940}" destId="{6500EACD-AC9E-4944-9A23-ECED15F7F73A}" srcOrd="0" destOrd="0" parTransId="{3FF5C5AE-D525-4196-8EAD-20DAD803A092}" sibTransId="{0CC0A483-3328-4AB7-86B1-75F2597BAF47}"/>
    <dgm:cxn modelId="{7910D2DD-6C06-4FD3-9EB5-8BE596447A78}" type="presOf" srcId="{558B193C-84C6-49B0-8C6C-F42272E99940}" destId="{89B2BCB8-134A-40CB-89A3-CD1E94E7E128}" srcOrd="0" destOrd="0" presId="urn:microsoft.com/office/officeart/2005/8/layout/hList9"/>
    <dgm:cxn modelId="{6A5BA1EE-8413-4DF4-8F7C-0E7AA6B9BF0C}" type="presOf" srcId="{0F38DDF8-0A2C-4DB9-9474-EE0A2608CEAB}" destId="{B899EFC8-BCDF-4F3A-8182-19273A5712EB}" srcOrd="1" destOrd="0" presId="urn:microsoft.com/office/officeart/2005/8/layout/hList9"/>
    <dgm:cxn modelId="{C09AA75D-C5FC-4BBB-AF21-46D4A00AF5B7}" type="presParOf" srcId="{A322A2CA-DFA2-43CE-87A5-58A447B2DEDA}" destId="{73D2ABFC-122E-4B96-8053-13C0047B3EBF}" srcOrd="0" destOrd="0" presId="urn:microsoft.com/office/officeart/2005/8/layout/hList9"/>
    <dgm:cxn modelId="{4268A7F6-D93A-45B3-9799-1BE2EFA01583}" type="presParOf" srcId="{A322A2CA-DFA2-43CE-87A5-58A447B2DEDA}" destId="{7086AFAB-B6E7-4A63-BD81-74ECEE25A003}" srcOrd="1" destOrd="0" presId="urn:microsoft.com/office/officeart/2005/8/layout/hList9"/>
    <dgm:cxn modelId="{720A8E4C-E5CD-4F07-90CF-00EA8D1693B4}" type="presParOf" srcId="{7086AFAB-B6E7-4A63-BD81-74ECEE25A003}" destId="{9398ADA9-5DC2-4186-98ED-15BC103D2105}" srcOrd="0" destOrd="0" presId="urn:microsoft.com/office/officeart/2005/8/layout/hList9"/>
    <dgm:cxn modelId="{09DF11C4-ADF2-4498-B7BF-B37C48AB5597}" type="presParOf" srcId="{7086AFAB-B6E7-4A63-BD81-74ECEE25A003}" destId="{5BA420A8-4F8A-4349-BE60-B846899A927C}" srcOrd="1" destOrd="0" presId="urn:microsoft.com/office/officeart/2005/8/layout/hList9"/>
    <dgm:cxn modelId="{99972412-175A-4D9D-8874-8533E9F797C1}" type="presParOf" srcId="{5BA420A8-4F8A-4349-BE60-B846899A927C}" destId="{FAF94A52-4DB5-4FD6-92A5-E53192929000}" srcOrd="0" destOrd="0" presId="urn:microsoft.com/office/officeart/2005/8/layout/hList9"/>
    <dgm:cxn modelId="{11AF038D-22EB-4205-A40B-9D1EFBDAFA5F}" type="presParOf" srcId="{5BA420A8-4F8A-4349-BE60-B846899A927C}" destId="{D2E7165C-E90A-47C7-92F3-485BEA41D46C}" srcOrd="1" destOrd="0" presId="urn:microsoft.com/office/officeart/2005/8/layout/hList9"/>
    <dgm:cxn modelId="{41D7EA78-E818-4C25-8253-2112471DA982}" type="presParOf" srcId="{A322A2CA-DFA2-43CE-87A5-58A447B2DEDA}" destId="{1C23A3EB-2833-414A-8BA8-21EDEFF1C81B}" srcOrd="2" destOrd="0" presId="urn:microsoft.com/office/officeart/2005/8/layout/hList9"/>
    <dgm:cxn modelId="{7789BA6B-75D0-479A-BE0F-5707F0114647}" type="presParOf" srcId="{A322A2CA-DFA2-43CE-87A5-58A447B2DEDA}" destId="{F6EE9057-331D-4B39-A425-D285ABB0D034}" srcOrd="3" destOrd="0" presId="urn:microsoft.com/office/officeart/2005/8/layout/hList9"/>
    <dgm:cxn modelId="{6DB7EA94-FEB6-49D7-8423-79A55019F41E}" type="presParOf" srcId="{A322A2CA-DFA2-43CE-87A5-58A447B2DEDA}" destId="{3C1C837F-17FE-447B-8F64-23AE907F1E9E}" srcOrd="4" destOrd="0" presId="urn:microsoft.com/office/officeart/2005/8/layout/hList9"/>
    <dgm:cxn modelId="{1EA25119-0D4B-48B3-99F3-D92A28393F9D}" type="presParOf" srcId="{A322A2CA-DFA2-43CE-87A5-58A447B2DEDA}" destId="{E8EFF127-D325-4661-B62E-84ACC74B195C}" srcOrd="5" destOrd="0" presId="urn:microsoft.com/office/officeart/2005/8/layout/hList9"/>
    <dgm:cxn modelId="{9CEAA52D-4D3E-4706-8BAC-0701E051E179}" type="presParOf" srcId="{A322A2CA-DFA2-43CE-87A5-58A447B2DEDA}" destId="{D0797679-1064-4EC4-884E-5FB4BE119D84}" srcOrd="6" destOrd="0" presId="urn:microsoft.com/office/officeart/2005/8/layout/hList9"/>
    <dgm:cxn modelId="{D0D17BE1-9C72-42CA-943A-6E1DE56DAC07}" type="presParOf" srcId="{D0797679-1064-4EC4-884E-5FB4BE119D84}" destId="{D39A64A1-6130-4DB9-92FC-FEF67A7D2594}" srcOrd="0" destOrd="0" presId="urn:microsoft.com/office/officeart/2005/8/layout/hList9"/>
    <dgm:cxn modelId="{A7585DF2-7874-408B-89F4-A16F70F61160}" type="presParOf" srcId="{D0797679-1064-4EC4-884E-5FB4BE119D84}" destId="{63CC44C5-2626-4542-9222-C384BEB8CCA6}" srcOrd="1" destOrd="0" presId="urn:microsoft.com/office/officeart/2005/8/layout/hList9"/>
    <dgm:cxn modelId="{6097165E-F275-4EB7-9606-B02C2C1E1E9F}" type="presParOf" srcId="{63CC44C5-2626-4542-9222-C384BEB8CCA6}" destId="{BBE5301D-0980-48E6-BF7B-A54421FE5342}" srcOrd="0" destOrd="0" presId="urn:microsoft.com/office/officeart/2005/8/layout/hList9"/>
    <dgm:cxn modelId="{6AB36B92-7511-405D-89BD-3631C41E91CA}" type="presParOf" srcId="{63CC44C5-2626-4542-9222-C384BEB8CCA6}" destId="{B899EFC8-BCDF-4F3A-8182-19273A5712EB}" srcOrd="1" destOrd="0" presId="urn:microsoft.com/office/officeart/2005/8/layout/hList9"/>
    <dgm:cxn modelId="{815C6F20-7F9D-4852-BA05-C7268A053908}" type="presParOf" srcId="{A322A2CA-DFA2-43CE-87A5-58A447B2DEDA}" destId="{945A1E72-0A75-49B3-ADDB-ADD002DAB318}" srcOrd="7" destOrd="0" presId="urn:microsoft.com/office/officeart/2005/8/layout/hList9"/>
    <dgm:cxn modelId="{38D95AB0-D538-4CA6-A52D-2AF366D40416}" type="presParOf" srcId="{A322A2CA-DFA2-43CE-87A5-58A447B2DEDA}" destId="{B9388337-2052-4271-8162-F09CCC26CC76}" srcOrd="8" destOrd="0" presId="urn:microsoft.com/office/officeart/2005/8/layout/hList9"/>
    <dgm:cxn modelId="{2EDCC2DE-93DD-4688-9EB4-E164DEEA3E45}" type="presParOf" srcId="{A322A2CA-DFA2-43CE-87A5-58A447B2DEDA}" destId="{62CA3FDF-4570-4E5E-948F-E08279D3208F}" srcOrd="9" destOrd="0" presId="urn:microsoft.com/office/officeart/2005/8/layout/hList9"/>
    <dgm:cxn modelId="{557D76BE-1B04-4F1C-A16D-3B896E7ADD35}" type="presParOf" srcId="{A322A2CA-DFA2-43CE-87A5-58A447B2DEDA}" destId="{AE1A1A12-1FB2-497A-BABE-F98A3BB6E9AD}" srcOrd="10" destOrd="0" presId="urn:microsoft.com/office/officeart/2005/8/layout/hList9"/>
    <dgm:cxn modelId="{AB64DCB7-CDE4-449A-8375-486241064995}" type="presParOf" srcId="{A322A2CA-DFA2-43CE-87A5-58A447B2DEDA}" destId="{0495F992-2D5C-4701-840A-907E427FE1FA}" srcOrd="11" destOrd="0" presId="urn:microsoft.com/office/officeart/2005/8/layout/hList9"/>
    <dgm:cxn modelId="{B29E5C09-A6D9-4D4B-A3A3-05D3CDD85D14}" type="presParOf" srcId="{0495F992-2D5C-4701-840A-907E427FE1FA}" destId="{9C2A8CD2-39FB-4DFD-BF5F-BC71047D79CD}" srcOrd="0" destOrd="0" presId="urn:microsoft.com/office/officeart/2005/8/layout/hList9"/>
    <dgm:cxn modelId="{F7DA7365-5946-43A7-AD76-3D73FD557049}" type="presParOf" srcId="{0495F992-2D5C-4701-840A-907E427FE1FA}" destId="{CF81506D-69D9-4755-9AD2-E31EB1719364}" srcOrd="1" destOrd="0" presId="urn:microsoft.com/office/officeart/2005/8/layout/hList9"/>
    <dgm:cxn modelId="{CEFEDB99-D56B-432F-893C-E8DEB7BB2156}" type="presParOf" srcId="{CF81506D-69D9-4755-9AD2-E31EB1719364}" destId="{DCCEE4AB-17BD-4334-A672-0E983957767C}" srcOrd="0" destOrd="0" presId="urn:microsoft.com/office/officeart/2005/8/layout/hList9"/>
    <dgm:cxn modelId="{C4C6F2FE-DFAA-43BD-879E-5660340B03FC}" type="presParOf" srcId="{CF81506D-69D9-4755-9AD2-E31EB1719364}" destId="{6FD24E1B-AA0F-4233-874F-D6256B30A6DC}" srcOrd="1" destOrd="0" presId="urn:microsoft.com/office/officeart/2005/8/layout/hList9"/>
    <dgm:cxn modelId="{A99E0520-610E-417D-9C81-C6BE73752EFE}" type="presParOf" srcId="{A322A2CA-DFA2-43CE-87A5-58A447B2DEDA}" destId="{69BB398A-03AA-4A8F-A37C-BA53B0804DDB}" srcOrd="12" destOrd="0" presId="urn:microsoft.com/office/officeart/2005/8/layout/hList9"/>
    <dgm:cxn modelId="{D02777B2-51D5-41B1-8C66-4EE2FFB348BA}" type="presParOf" srcId="{A322A2CA-DFA2-43CE-87A5-58A447B2DEDA}" destId="{89B2BCB8-134A-40CB-89A3-CD1E94E7E128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6263B1-D9E7-4F15-9A29-7508A9D862AF}" type="doc">
      <dgm:prSet loTypeId="urn:microsoft.com/office/officeart/2005/8/layout/hList9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E1DF7EA7-ED9A-451B-9055-4620C03495DF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120</a:t>
          </a:r>
        </a:p>
      </dgm:t>
    </dgm:pt>
    <dgm:pt modelId="{DEB37D72-4311-47D0-82EA-1ECF1ACC276A}" type="parTrans" cxnId="{1F06C196-960D-444B-8CF9-57ABD7E76600}">
      <dgm:prSet/>
      <dgm:spPr/>
      <dgm:t>
        <a:bodyPr/>
        <a:lstStyle/>
        <a:p>
          <a:endParaRPr lang="pl-PL"/>
        </a:p>
      </dgm:t>
    </dgm:pt>
    <dgm:pt modelId="{3E1B3279-FAD1-427C-A321-88369F36254B}" type="sibTrans" cxnId="{1F06C196-960D-444B-8CF9-57ABD7E76600}">
      <dgm:prSet/>
      <dgm:spPr/>
      <dgm:t>
        <a:bodyPr/>
        <a:lstStyle/>
        <a:p>
          <a:endParaRPr lang="pl-PL"/>
        </a:p>
      </dgm:t>
    </dgm:pt>
    <dgm:pt modelId="{5E9D008E-5539-46AE-A95B-810A0E3F104E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400" b="1" dirty="0"/>
            <a:t>zbadanych     produktów</a:t>
          </a:r>
          <a:br>
            <a:rPr lang="pl-PL" sz="1200" dirty="0"/>
          </a:br>
          <a:r>
            <a:rPr lang="pl-PL" sz="1200" dirty="0"/>
            <a:t> w 2023 r.</a:t>
          </a:r>
        </a:p>
      </dgm:t>
    </dgm:pt>
    <dgm:pt modelId="{38F4A959-A249-4BF6-88D0-DB58AE1F3ECA}" type="parTrans" cxnId="{4AED1514-475F-4389-9D7A-108B800A5B5E}">
      <dgm:prSet/>
      <dgm:spPr/>
      <dgm:t>
        <a:bodyPr/>
        <a:lstStyle/>
        <a:p>
          <a:endParaRPr lang="pl-PL"/>
        </a:p>
      </dgm:t>
    </dgm:pt>
    <dgm:pt modelId="{648FAD32-BA9F-4811-8BCD-BE6E8BEF6F71}" type="sibTrans" cxnId="{4AED1514-475F-4389-9D7A-108B800A5B5E}">
      <dgm:prSet/>
      <dgm:spPr/>
      <dgm:t>
        <a:bodyPr/>
        <a:lstStyle/>
        <a:p>
          <a:endParaRPr lang="pl-PL"/>
        </a:p>
      </dgm:t>
    </dgm:pt>
    <dgm:pt modelId="{2D189CAE-8D60-43BB-96CD-749620B28524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</a:p>
      </dgm:t>
    </dgm:pt>
    <dgm:pt modelId="{9C448BB5-AADE-4961-BD5C-422359520B54}" type="parTrans" cxnId="{91F00DA3-2024-4032-9B34-B5CD8F0BEB01}">
      <dgm:prSet/>
      <dgm:spPr/>
      <dgm:t>
        <a:bodyPr/>
        <a:lstStyle/>
        <a:p>
          <a:endParaRPr lang="pl-PL"/>
        </a:p>
      </dgm:t>
    </dgm:pt>
    <dgm:pt modelId="{0A0D1B9B-7518-4888-B80C-F28BEABF697C}" type="sibTrans" cxnId="{91F00DA3-2024-4032-9B34-B5CD8F0BEB01}">
      <dgm:prSet/>
      <dgm:spPr/>
      <dgm:t>
        <a:bodyPr/>
        <a:lstStyle/>
        <a:p>
          <a:endParaRPr lang="pl-PL"/>
        </a:p>
      </dgm:t>
    </dgm:pt>
    <dgm:pt modelId="{0F38DDF8-0A2C-4DB9-9474-EE0A2608CEAB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300" b="1" dirty="0"/>
            <a:t>zakwestionowanych produktów</a:t>
          </a:r>
          <a:br>
            <a:rPr lang="pl-PL" sz="1300" dirty="0"/>
          </a:br>
          <a:r>
            <a:rPr lang="pl-PL" sz="1300" dirty="0"/>
            <a:t> w 2023 r.</a:t>
          </a:r>
        </a:p>
      </dgm:t>
    </dgm:pt>
    <dgm:pt modelId="{96BFF8A7-6CEA-47E7-8CD9-E902B56732F9}" type="parTrans" cxnId="{277DC613-2938-4BE3-865A-0AE8B756DD2F}">
      <dgm:prSet/>
      <dgm:spPr/>
      <dgm:t>
        <a:bodyPr/>
        <a:lstStyle/>
        <a:p>
          <a:endParaRPr lang="pl-PL"/>
        </a:p>
      </dgm:t>
    </dgm:pt>
    <dgm:pt modelId="{BEC12DC9-BA06-478A-B2B2-C128A13C73E7}" type="sibTrans" cxnId="{277DC613-2938-4BE3-865A-0AE8B756DD2F}">
      <dgm:prSet/>
      <dgm:spPr/>
      <dgm:t>
        <a:bodyPr/>
        <a:lstStyle/>
        <a:p>
          <a:endParaRPr lang="pl-PL"/>
        </a:p>
      </dgm:t>
    </dgm:pt>
    <dgm:pt modelId="{558B193C-84C6-49B0-8C6C-F42272E99940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25,0 %</a:t>
          </a:r>
        </a:p>
      </dgm:t>
    </dgm:pt>
    <dgm:pt modelId="{893228BE-638C-40D1-B833-5B2D154B7E91}" type="parTrans" cxnId="{0147E622-ECDE-4B88-9EA3-658C4E3B8756}">
      <dgm:prSet/>
      <dgm:spPr/>
      <dgm:t>
        <a:bodyPr/>
        <a:lstStyle/>
        <a:p>
          <a:endParaRPr lang="pl-PL"/>
        </a:p>
      </dgm:t>
    </dgm:pt>
    <dgm:pt modelId="{C22C3B8D-69F4-450C-BE38-807BFA0279ED}" type="sibTrans" cxnId="{0147E622-ECDE-4B88-9EA3-658C4E3B8756}">
      <dgm:prSet/>
      <dgm:spPr/>
      <dgm:t>
        <a:bodyPr/>
        <a:lstStyle/>
        <a:p>
          <a:endParaRPr lang="pl-PL"/>
        </a:p>
      </dgm:t>
    </dgm:pt>
    <dgm:pt modelId="{6500EACD-AC9E-4944-9A23-ECED15F7F73A}">
      <dgm:prSet phldrT="[Tekst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dirty="0"/>
            <a:t>Udział zakwestionowanych produktów w zbadanych produktach</a:t>
          </a:r>
        </a:p>
      </dgm:t>
    </dgm:pt>
    <dgm:pt modelId="{3FF5C5AE-D525-4196-8EAD-20DAD803A092}" type="parTrans" cxnId="{322C54A7-22C1-49B3-B4B6-C7B887920604}">
      <dgm:prSet/>
      <dgm:spPr/>
      <dgm:t>
        <a:bodyPr/>
        <a:lstStyle/>
        <a:p>
          <a:endParaRPr lang="pl-PL"/>
        </a:p>
      </dgm:t>
    </dgm:pt>
    <dgm:pt modelId="{0CC0A483-3328-4AB7-86B1-75F2597BAF47}" type="sibTrans" cxnId="{322C54A7-22C1-49B3-B4B6-C7B887920604}">
      <dgm:prSet/>
      <dgm:spPr/>
      <dgm:t>
        <a:bodyPr/>
        <a:lstStyle/>
        <a:p>
          <a:endParaRPr lang="pl-PL"/>
        </a:p>
      </dgm:t>
    </dgm:pt>
    <dgm:pt modelId="{9CDF0E56-959A-4300-AAB3-12752B1DE4C0}" type="pres">
      <dgm:prSet presAssocID="{546263B1-D9E7-4F15-9A29-7508A9D862AF}" presName="list" presStyleCnt="0">
        <dgm:presLayoutVars>
          <dgm:dir/>
          <dgm:animLvl val="lvl"/>
        </dgm:presLayoutVars>
      </dgm:prSet>
      <dgm:spPr/>
    </dgm:pt>
    <dgm:pt modelId="{17AC2257-D0A9-4662-84C0-5F8B61735BA5}" type="pres">
      <dgm:prSet presAssocID="{E1DF7EA7-ED9A-451B-9055-4620C03495DF}" presName="posSpace" presStyleCnt="0"/>
      <dgm:spPr/>
    </dgm:pt>
    <dgm:pt modelId="{A3789049-2247-467A-A4A0-4A6B4FEB30EF}" type="pres">
      <dgm:prSet presAssocID="{E1DF7EA7-ED9A-451B-9055-4620C03495DF}" presName="vertFlow" presStyleCnt="0"/>
      <dgm:spPr/>
    </dgm:pt>
    <dgm:pt modelId="{2DA620E7-2816-425D-A62C-2279A1AB9D2B}" type="pres">
      <dgm:prSet presAssocID="{E1DF7EA7-ED9A-451B-9055-4620C03495DF}" presName="topSpace" presStyleCnt="0"/>
      <dgm:spPr/>
    </dgm:pt>
    <dgm:pt modelId="{C579ED92-887C-4FCF-98C0-B6720B8DC040}" type="pres">
      <dgm:prSet presAssocID="{E1DF7EA7-ED9A-451B-9055-4620C03495DF}" presName="firstComp" presStyleCnt="0"/>
      <dgm:spPr/>
    </dgm:pt>
    <dgm:pt modelId="{800D534A-B1C3-4286-A071-5196BF47E27E}" type="pres">
      <dgm:prSet presAssocID="{E1DF7EA7-ED9A-451B-9055-4620C03495DF}" presName="firstChild" presStyleLbl="bgAccFollowNode1" presStyleIdx="0" presStyleCnt="3"/>
      <dgm:spPr/>
    </dgm:pt>
    <dgm:pt modelId="{430920F2-A8A4-4CA2-AC81-211F0BA75395}" type="pres">
      <dgm:prSet presAssocID="{E1DF7EA7-ED9A-451B-9055-4620C03495DF}" presName="firstChildTx" presStyleLbl="bgAccFollowNode1" presStyleIdx="0" presStyleCnt="3">
        <dgm:presLayoutVars>
          <dgm:bulletEnabled val="1"/>
        </dgm:presLayoutVars>
      </dgm:prSet>
      <dgm:spPr/>
    </dgm:pt>
    <dgm:pt modelId="{1D6F781A-FEE6-4420-8C7C-C958D079CBD2}" type="pres">
      <dgm:prSet presAssocID="{E1DF7EA7-ED9A-451B-9055-4620C03495DF}" presName="negSpace" presStyleCnt="0"/>
      <dgm:spPr/>
    </dgm:pt>
    <dgm:pt modelId="{9D527979-A966-4770-A30C-84696AB20090}" type="pres">
      <dgm:prSet presAssocID="{E1DF7EA7-ED9A-451B-9055-4620C03495DF}" presName="circle" presStyleLbl="node1" presStyleIdx="0" presStyleCnt="3"/>
      <dgm:spPr/>
    </dgm:pt>
    <dgm:pt modelId="{2BEC4A22-9A1F-4F8F-81D6-BDF334C610B0}" type="pres">
      <dgm:prSet presAssocID="{3E1B3279-FAD1-427C-A321-88369F36254B}" presName="transSpace" presStyleCnt="0"/>
      <dgm:spPr/>
    </dgm:pt>
    <dgm:pt modelId="{253E3D2A-06F2-4381-A6F8-66F0A5CBB12B}" type="pres">
      <dgm:prSet presAssocID="{2D189CAE-8D60-43BB-96CD-749620B28524}" presName="posSpace" presStyleCnt="0"/>
      <dgm:spPr/>
    </dgm:pt>
    <dgm:pt modelId="{3A2E731E-3582-43A4-89BD-8797C48B50CE}" type="pres">
      <dgm:prSet presAssocID="{2D189CAE-8D60-43BB-96CD-749620B28524}" presName="vertFlow" presStyleCnt="0"/>
      <dgm:spPr/>
    </dgm:pt>
    <dgm:pt modelId="{756B019A-2DD7-4F04-87E8-E2EE454C725F}" type="pres">
      <dgm:prSet presAssocID="{2D189CAE-8D60-43BB-96CD-749620B28524}" presName="topSpace" presStyleCnt="0"/>
      <dgm:spPr/>
    </dgm:pt>
    <dgm:pt modelId="{1BFADF1D-431B-48B2-BD21-00CB8B26567E}" type="pres">
      <dgm:prSet presAssocID="{2D189CAE-8D60-43BB-96CD-749620B28524}" presName="firstComp" presStyleCnt="0"/>
      <dgm:spPr/>
    </dgm:pt>
    <dgm:pt modelId="{5CF53106-7E70-43EE-A6BC-58C611CB3C0C}" type="pres">
      <dgm:prSet presAssocID="{2D189CAE-8D60-43BB-96CD-749620B28524}" presName="firstChild" presStyleLbl="bgAccFollowNode1" presStyleIdx="1" presStyleCnt="3"/>
      <dgm:spPr/>
    </dgm:pt>
    <dgm:pt modelId="{EE8AB058-BE87-4216-B3A0-4213AC34963D}" type="pres">
      <dgm:prSet presAssocID="{2D189CAE-8D60-43BB-96CD-749620B28524}" presName="firstChildTx" presStyleLbl="bgAccFollowNode1" presStyleIdx="1" presStyleCnt="3">
        <dgm:presLayoutVars>
          <dgm:bulletEnabled val="1"/>
        </dgm:presLayoutVars>
      </dgm:prSet>
      <dgm:spPr/>
    </dgm:pt>
    <dgm:pt modelId="{CDE2DCA0-1BCA-4D79-B017-A02F3F36CC15}" type="pres">
      <dgm:prSet presAssocID="{2D189CAE-8D60-43BB-96CD-749620B28524}" presName="negSpace" presStyleCnt="0"/>
      <dgm:spPr/>
    </dgm:pt>
    <dgm:pt modelId="{BCB29B1C-9F48-4208-B2A4-50C4DFAA4CE4}" type="pres">
      <dgm:prSet presAssocID="{2D189CAE-8D60-43BB-96CD-749620B28524}" presName="circle" presStyleLbl="node1" presStyleIdx="1" presStyleCnt="3"/>
      <dgm:spPr/>
    </dgm:pt>
    <dgm:pt modelId="{30EE4E67-5413-4319-BE32-6FC9FE203A74}" type="pres">
      <dgm:prSet presAssocID="{0A0D1B9B-7518-4888-B80C-F28BEABF697C}" presName="transSpace" presStyleCnt="0"/>
      <dgm:spPr/>
    </dgm:pt>
    <dgm:pt modelId="{8DA9115B-B0D4-4402-8EA0-FC0E038366E5}" type="pres">
      <dgm:prSet presAssocID="{558B193C-84C6-49B0-8C6C-F42272E99940}" presName="posSpace" presStyleCnt="0"/>
      <dgm:spPr/>
    </dgm:pt>
    <dgm:pt modelId="{7697992E-744F-4059-87EF-9753C2F65BC5}" type="pres">
      <dgm:prSet presAssocID="{558B193C-84C6-49B0-8C6C-F42272E99940}" presName="vertFlow" presStyleCnt="0"/>
      <dgm:spPr/>
    </dgm:pt>
    <dgm:pt modelId="{D0E1DC63-6F82-4ECD-96E7-3CBF32CDF049}" type="pres">
      <dgm:prSet presAssocID="{558B193C-84C6-49B0-8C6C-F42272E99940}" presName="topSpace" presStyleCnt="0"/>
      <dgm:spPr/>
    </dgm:pt>
    <dgm:pt modelId="{E0FF34B8-5DD7-4B57-944D-CE7A109DDED6}" type="pres">
      <dgm:prSet presAssocID="{558B193C-84C6-49B0-8C6C-F42272E99940}" presName="firstComp" presStyleCnt="0"/>
      <dgm:spPr/>
    </dgm:pt>
    <dgm:pt modelId="{115BDF05-019B-4C1F-946D-70E777D9DF09}" type="pres">
      <dgm:prSet presAssocID="{558B193C-84C6-49B0-8C6C-F42272E99940}" presName="firstChild" presStyleLbl="bgAccFollowNode1" presStyleIdx="2" presStyleCnt="3"/>
      <dgm:spPr/>
    </dgm:pt>
    <dgm:pt modelId="{DE84A6E8-5C59-4044-856A-D8B0D97F850A}" type="pres">
      <dgm:prSet presAssocID="{558B193C-84C6-49B0-8C6C-F42272E99940}" presName="firstChildTx" presStyleLbl="bgAccFollowNode1" presStyleIdx="2" presStyleCnt="3">
        <dgm:presLayoutVars>
          <dgm:bulletEnabled val="1"/>
        </dgm:presLayoutVars>
      </dgm:prSet>
      <dgm:spPr/>
    </dgm:pt>
    <dgm:pt modelId="{C9C50BE7-5B4D-431A-8FA9-DC079CE08608}" type="pres">
      <dgm:prSet presAssocID="{558B193C-84C6-49B0-8C6C-F42272E99940}" presName="negSpace" presStyleCnt="0"/>
      <dgm:spPr/>
    </dgm:pt>
    <dgm:pt modelId="{751C7BC4-EB42-4861-8FFC-547BFF593D52}" type="pres">
      <dgm:prSet presAssocID="{558B193C-84C6-49B0-8C6C-F42272E99940}" presName="circle" presStyleLbl="node1" presStyleIdx="2" presStyleCnt="3"/>
      <dgm:spPr/>
    </dgm:pt>
  </dgm:ptLst>
  <dgm:cxnLst>
    <dgm:cxn modelId="{E6A08505-5810-49F0-B63A-C47DF19FBA6E}" type="presOf" srcId="{6500EACD-AC9E-4944-9A23-ECED15F7F73A}" destId="{115BDF05-019B-4C1F-946D-70E777D9DF09}" srcOrd="0" destOrd="0" presId="urn:microsoft.com/office/officeart/2005/8/layout/hList9"/>
    <dgm:cxn modelId="{FE041307-662C-4A99-B647-8DA684106451}" type="presOf" srcId="{5E9D008E-5539-46AE-A95B-810A0E3F104E}" destId="{430920F2-A8A4-4CA2-AC81-211F0BA75395}" srcOrd="1" destOrd="0" presId="urn:microsoft.com/office/officeart/2005/8/layout/hList9"/>
    <dgm:cxn modelId="{277DC613-2938-4BE3-865A-0AE8B756DD2F}" srcId="{2D189CAE-8D60-43BB-96CD-749620B28524}" destId="{0F38DDF8-0A2C-4DB9-9474-EE0A2608CEAB}" srcOrd="0" destOrd="0" parTransId="{96BFF8A7-6CEA-47E7-8CD9-E902B56732F9}" sibTransId="{BEC12DC9-BA06-478A-B2B2-C128A13C73E7}"/>
    <dgm:cxn modelId="{4AED1514-475F-4389-9D7A-108B800A5B5E}" srcId="{E1DF7EA7-ED9A-451B-9055-4620C03495DF}" destId="{5E9D008E-5539-46AE-A95B-810A0E3F104E}" srcOrd="0" destOrd="0" parTransId="{38F4A959-A249-4BF6-88D0-DB58AE1F3ECA}" sibTransId="{648FAD32-BA9F-4811-8BCD-BE6E8BEF6F71}"/>
    <dgm:cxn modelId="{0147E622-ECDE-4B88-9EA3-658C4E3B8756}" srcId="{546263B1-D9E7-4F15-9A29-7508A9D862AF}" destId="{558B193C-84C6-49B0-8C6C-F42272E99940}" srcOrd="2" destOrd="0" parTransId="{893228BE-638C-40D1-B833-5B2D154B7E91}" sibTransId="{C22C3B8D-69F4-450C-BE38-807BFA0279ED}"/>
    <dgm:cxn modelId="{3A616263-9D2B-4E7E-9097-8F153EC3CB42}" type="presOf" srcId="{546263B1-D9E7-4F15-9A29-7508A9D862AF}" destId="{9CDF0E56-959A-4300-AAB3-12752B1DE4C0}" srcOrd="0" destOrd="0" presId="urn:microsoft.com/office/officeart/2005/8/layout/hList9"/>
    <dgm:cxn modelId="{5DB4F84C-7788-4A79-A49A-954570CFB946}" type="presOf" srcId="{0F38DDF8-0A2C-4DB9-9474-EE0A2608CEAB}" destId="{5CF53106-7E70-43EE-A6BC-58C611CB3C0C}" srcOrd="0" destOrd="0" presId="urn:microsoft.com/office/officeart/2005/8/layout/hList9"/>
    <dgm:cxn modelId="{B456567E-4A1D-4943-BA76-E4BDB4390399}" type="presOf" srcId="{E1DF7EA7-ED9A-451B-9055-4620C03495DF}" destId="{9D527979-A966-4770-A30C-84696AB20090}" srcOrd="0" destOrd="0" presId="urn:microsoft.com/office/officeart/2005/8/layout/hList9"/>
    <dgm:cxn modelId="{1F06C196-960D-444B-8CF9-57ABD7E76600}" srcId="{546263B1-D9E7-4F15-9A29-7508A9D862AF}" destId="{E1DF7EA7-ED9A-451B-9055-4620C03495DF}" srcOrd="0" destOrd="0" parTransId="{DEB37D72-4311-47D0-82EA-1ECF1ACC276A}" sibTransId="{3E1B3279-FAD1-427C-A321-88369F36254B}"/>
    <dgm:cxn modelId="{91F00DA3-2024-4032-9B34-B5CD8F0BEB01}" srcId="{546263B1-D9E7-4F15-9A29-7508A9D862AF}" destId="{2D189CAE-8D60-43BB-96CD-749620B28524}" srcOrd="1" destOrd="0" parTransId="{9C448BB5-AADE-4961-BD5C-422359520B54}" sibTransId="{0A0D1B9B-7518-4888-B80C-F28BEABF697C}"/>
    <dgm:cxn modelId="{322C54A7-22C1-49B3-B4B6-C7B887920604}" srcId="{558B193C-84C6-49B0-8C6C-F42272E99940}" destId="{6500EACD-AC9E-4944-9A23-ECED15F7F73A}" srcOrd="0" destOrd="0" parTransId="{3FF5C5AE-D525-4196-8EAD-20DAD803A092}" sibTransId="{0CC0A483-3328-4AB7-86B1-75F2597BAF47}"/>
    <dgm:cxn modelId="{D88524B2-8886-4025-AB2C-55F39509AEFE}" type="presOf" srcId="{0F38DDF8-0A2C-4DB9-9474-EE0A2608CEAB}" destId="{EE8AB058-BE87-4216-B3A0-4213AC34963D}" srcOrd="1" destOrd="0" presId="urn:microsoft.com/office/officeart/2005/8/layout/hList9"/>
    <dgm:cxn modelId="{AE1C88B8-BA37-44A4-B1F1-5FD899D8FEB7}" type="presOf" srcId="{6500EACD-AC9E-4944-9A23-ECED15F7F73A}" destId="{DE84A6E8-5C59-4044-856A-D8B0D97F850A}" srcOrd="1" destOrd="0" presId="urn:microsoft.com/office/officeart/2005/8/layout/hList9"/>
    <dgm:cxn modelId="{BA7D78C8-74F4-4FE9-8CAD-B2F99CABA7D7}" type="presOf" srcId="{558B193C-84C6-49B0-8C6C-F42272E99940}" destId="{751C7BC4-EB42-4861-8FFC-547BFF593D52}" srcOrd="0" destOrd="0" presId="urn:microsoft.com/office/officeart/2005/8/layout/hList9"/>
    <dgm:cxn modelId="{734E66EC-8F20-46F2-8A77-088EE14DF5F5}" type="presOf" srcId="{2D189CAE-8D60-43BB-96CD-749620B28524}" destId="{BCB29B1C-9F48-4208-B2A4-50C4DFAA4CE4}" srcOrd="0" destOrd="0" presId="urn:microsoft.com/office/officeart/2005/8/layout/hList9"/>
    <dgm:cxn modelId="{A01B39F0-4633-4A24-A7FB-E0997603257B}" type="presOf" srcId="{5E9D008E-5539-46AE-A95B-810A0E3F104E}" destId="{800D534A-B1C3-4286-A071-5196BF47E27E}" srcOrd="0" destOrd="0" presId="urn:microsoft.com/office/officeart/2005/8/layout/hList9"/>
    <dgm:cxn modelId="{6E7AF521-0CBD-45DA-BB3F-FA402B1A042E}" type="presParOf" srcId="{9CDF0E56-959A-4300-AAB3-12752B1DE4C0}" destId="{17AC2257-D0A9-4662-84C0-5F8B61735BA5}" srcOrd="0" destOrd="0" presId="urn:microsoft.com/office/officeart/2005/8/layout/hList9"/>
    <dgm:cxn modelId="{D480C326-68AF-4457-86FC-F077C5A7C457}" type="presParOf" srcId="{9CDF0E56-959A-4300-AAB3-12752B1DE4C0}" destId="{A3789049-2247-467A-A4A0-4A6B4FEB30EF}" srcOrd="1" destOrd="0" presId="urn:microsoft.com/office/officeart/2005/8/layout/hList9"/>
    <dgm:cxn modelId="{EF87CB37-DCE0-42FF-AF79-C57CF6B3C82A}" type="presParOf" srcId="{A3789049-2247-467A-A4A0-4A6B4FEB30EF}" destId="{2DA620E7-2816-425D-A62C-2279A1AB9D2B}" srcOrd="0" destOrd="0" presId="urn:microsoft.com/office/officeart/2005/8/layout/hList9"/>
    <dgm:cxn modelId="{87CA4A2E-F1C2-4037-AA94-A9C4C5E7F33F}" type="presParOf" srcId="{A3789049-2247-467A-A4A0-4A6B4FEB30EF}" destId="{C579ED92-887C-4FCF-98C0-B6720B8DC040}" srcOrd="1" destOrd="0" presId="urn:microsoft.com/office/officeart/2005/8/layout/hList9"/>
    <dgm:cxn modelId="{8DA4AA88-C989-4F20-BB3D-06F756D4E8D8}" type="presParOf" srcId="{C579ED92-887C-4FCF-98C0-B6720B8DC040}" destId="{800D534A-B1C3-4286-A071-5196BF47E27E}" srcOrd="0" destOrd="0" presId="urn:microsoft.com/office/officeart/2005/8/layout/hList9"/>
    <dgm:cxn modelId="{18F5420E-1D86-48B8-AA85-5AC0D9DF5A2F}" type="presParOf" srcId="{C579ED92-887C-4FCF-98C0-B6720B8DC040}" destId="{430920F2-A8A4-4CA2-AC81-211F0BA75395}" srcOrd="1" destOrd="0" presId="urn:microsoft.com/office/officeart/2005/8/layout/hList9"/>
    <dgm:cxn modelId="{D8D4D293-9E43-411A-A7E6-0C8272E2069C}" type="presParOf" srcId="{9CDF0E56-959A-4300-AAB3-12752B1DE4C0}" destId="{1D6F781A-FEE6-4420-8C7C-C958D079CBD2}" srcOrd="2" destOrd="0" presId="urn:microsoft.com/office/officeart/2005/8/layout/hList9"/>
    <dgm:cxn modelId="{3C9BFAF3-E82E-4463-B7D1-8D5EEC51BAD1}" type="presParOf" srcId="{9CDF0E56-959A-4300-AAB3-12752B1DE4C0}" destId="{9D527979-A966-4770-A30C-84696AB20090}" srcOrd="3" destOrd="0" presId="urn:microsoft.com/office/officeart/2005/8/layout/hList9"/>
    <dgm:cxn modelId="{5631AC9B-8883-4CB6-B980-EC429C540ED9}" type="presParOf" srcId="{9CDF0E56-959A-4300-AAB3-12752B1DE4C0}" destId="{2BEC4A22-9A1F-4F8F-81D6-BDF334C610B0}" srcOrd="4" destOrd="0" presId="urn:microsoft.com/office/officeart/2005/8/layout/hList9"/>
    <dgm:cxn modelId="{D7BFB1FB-C86F-46B5-91EF-1F4AB1AD063F}" type="presParOf" srcId="{9CDF0E56-959A-4300-AAB3-12752B1DE4C0}" destId="{253E3D2A-06F2-4381-A6F8-66F0A5CBB12B}" srcOrd="5" destOrd="0" presId="urn:microsoft.com/office/officeart/2005/8/layout/hList9"/>
    <dgm:cxn modelId="{1606D855-4DF0-4241-9EA7-B9C74DA009F0}" type="presParOf" srcId="{9CDF0E56-959A-4300-AAB3-12752B1DE4C0}" destId="{3A2E731E-3582-43A4-89BD-8797C48B50CE}" srcOrd="6" destOrd="0" presId="urn:microsoft.com/office/officeart/2005/8/layout/hList9"/>
    <dgm:cxn modelId="{C0D59B0F-F7FA-4374-9006-6380271CD8B3}" type="presParOf" srcId="{3A2E731E-3582-43A4-89BD-8797C48B50CE}" destId="{756B019A-2DD7-4F04-87E8-E2EE454C725F}" srcOrd="0" destOrd="0" presId="urn:microsoft.com/office/officeart/2005/8/layout/hList9"/>
    <dgm:cxn modelId="{3FDE0057-E199-4F86-9C6B-A390AD11BEBD}" type="presParOf" srcId="{3A2E731E-3582-43A4-89BD-8797C48B50CE}" destId="{1BFADF1D-431B-48B2-BD21-00CB8B26567E}" srcOrd="1" destOrd="0" presId="urn:microsoft.com/office/officeart/2005/8/layout/hList9"/>
    <dgm:cxn modelId="{2B052CEC-EA9E-4745-96AC-838229A03D5E}" type="presParOf" srcId="{1BFADF1D-431B-48B2-BD21-00CB8B26567E}" destId="{5CF53106-7E70-43EE-A6BC-58C611CB3C0C}" srcOrd="0" destOrd="0" presId="urn:microsoft.com/office/officeart/2005/8/layout/hList9"/>
    <dgm:cxn modelId="{4D1FA8E8-0806-4B7A-B52B-BA6DF84BA2CC}" type="presParOf" srcId="{1BFADF1D-431B-48B2-BD21-00CB8B26567E}" destId="{EE8AB058-BE87-4216-B3A0-4213AC34963D}" srcOrd="1" destOrd="0" presId="urn:microsoft.com/office/officeart/2005/8/layout/hList9"/>
    <dgm:cxn modelId="{AFE26F80-8A0B-4A9B-B30A-B50A37D5A464}" type="presParOf" srcId="{9CDF0E56-959A-4300-AAB3-12752B1DE4C0}" destId="{CDE2DCA0-1BCA-4D79-B017-A02F3F36CC15}" srcOrd="7" destOrd="0" presId="urn:microsoft.com/office/officeart/2005/8/layout/hList9"/>
    <dgm:cxn modelId="{14858B4D-EBCD-419F-A340-9D1CD5B14774}" type="presParOf" srcId="{9CDF0E56-959A-4300-AAB3-12752B1DE4C0}" destId="{BCB29B1C-9F48-4208-B2A4-50C4DFAA4CE4}" srcOrd="8" destOrd="0" presId="urn:microsoft.com/office/officeart/2005/8/layout/hList9"/>
    <dgm:cxn modelId="{351C0BA8-3F0E-4AEE-A370-6087834844F6}" type="presParOf" srcId="{9CDF0E56-959A-4300-AAB3-12752B1DE4C0}" destId="{30EE4E67-5413-4319-BE32-6FC9FE203A74}" srcOrd="9" destOrd="0" presId="urn:microsoft.com/office/officeart/2005/8/layout/hList9"/>
    <dgm:cxn modelId="{C45A3249-A842-40BC-9B83-57FF7A17B774}" type="presParOf" srcId="{9CDF0E56-959A-4300-AAB3-12752B1DE4C0}" destId="{8DA9115B-B0D4-4402-8EA0-FC0E038366E5}" srcOrd="10" destOrd="0" presId="urn:microsoft.com/office/officeart/2005/8/layout/hList9"/>
    <dgm:cxn modelId="{73C86C02-C48B-4B8A-896E-AA91C1E145B8}" type="presParOf" srcId="{9CDF0E56-959A-4300-AAB3-12752B1DE4C0}" destId="{7697992E-744F-4059-87EF-9753C2F65BC5}" srcOrd="11" destOrd="0" presId="urn:microsoft.com/office/officeart/2005/8/layout/hList9"/>
    <dgm:cxn modelId="{3434D294-CF96-4A53-A8E2-E8C2A464FED6}" type="presParOf" srcId="{7697992E-744F-4059-87EF-9753C2F65BC5}" destId="{D0E1DC63-6F82-4ECD-96E7-3CBF32CDF049}" srcOrd="0" destOrd="0" presId="urn:microsoft.com/office/officeart/2005/8/layout/hList9"/>
    <dgm:cxn modelId="{E86494CB-828C-41E1-927A-25D6012B709B}" type="presParOf" srcId="{7697992E-744F-4059-87EF-9753C2F65BC5}" destId="{E0FF34B8-5DD7-4B57-944D-CE7A109DDED6}" srcOrd="1" destOrd="0" presId="urn:microsoft.com/office/officeart/2005/8/layout/hList9"/>
    <dgm:cxn modelId="{8841E08A-008A-4579-9201-896C91559940}" type="presParOf" srcId="{E0FF34B8-5DD7-4B57-944D-CE7A109DDED6}" destId="{115BDF05-019B-4C1F-946D-70E777D9DF09}" srcOrd="0" destOrd="0" presId="urn:microsoft.com/office/officeart/2005/8/layout/hList9"/>
    <dgm:cxn modelId="{24487447-516C-420B-A58D-EA62EB1D6D69}" type="presParOf" srcId="{E0FF34B8-5DD7-4B57-944D-CE7A109DDED6}" destId="{DE84A6E8-5C59-4044-856A-D8B0D97F850A}" srcOrd="1" destOrd="0" presId="urn:microsoft.com/office/officeart/2005/8/layout/hList9"/>
    <dgm:cxn modelId="{44923F0A-181A-4318-A69C-A3D3BC5D90F2}" type="presParOf" srcId="{9CDF0E56-959A-4300-AAB3-12752B1DE4C0}" destId="{C9C50BE7-5B4D-431A-8FA9-DC079CE08608}" srcOrd="12" destOrd="0" presId="urn:microsoft.com/office/officeart/2005/8/layout/hList9"/>
    <dgm:cxn modelId="{EAD27D07-6B89-4645-9B30-887FA2F30B14}" type="presParOf" srcId="{9CDF0E56-959A-4300-AAB3-12752B1DE4C0}" destId="{751C7BC4-EB42-4861-8FFC-547BFF593D52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B10C6A-174E-4892-BE9F-BC3C9262429D}" type="doc">
      <dgm:prSet loTypeId="urn:microsoft.com/office/officeart/2005/8/layout/lProcess2" loCatId="relationship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7DC473B0-9659-446F-A272-A9BE68FBA16C}">
      <dgm:prSet phldrT="[Tekst]"/>
      <dgm:spPr>
        <a:solidFill>
          <a:schemeClr val="bg1">
            <a:lumMod val="95000"/>
          </a:schemeClr>
        </a:solidFill>
      </dgm:spPr>
      <dgm:t>
        <a:bodyPr/>
        <a:lstStyle/>
        <a:p>
          <a:endParaRPr lang="pl-PL" dirty="0">
            <a:solidFill>
              <a:srgbClr val="135BDD"/>
            </a:solidFill>
          </a:endParaRPr>
        </a:p>
      </dgm:t>
    </dgm:pt>
    <dgm:pt modelId="{D3A04DE8-2B05-46DE-B350-3BCAF03E3E89}" type="parTrans" cxnId="{963E9CBD-6933-4F05-B5DE-01333329CDA1}">
      <dgm:prSet/>
      <dgm:spPr/>
      <dgm:t>
        <a:bodyPr/>
        <a:lstStyle/>
        <a:p>
          <a:endParaRPr lang="pl-PL"/>
        </a:p>
      </dgm:t>
    </dgm:pt>
    <dgm:pt modelId="{E4226C7F-599B-4D8F-B00E-6810D9CE1076}" type="sibTrans" cxnId="{963E9CBD-6933-4F05-B5DE-01333329CDA1}">
      <dgm:prSet/>
      <dgm:spPr/>
      <dgm:t>
        <a:bodyPr/>
        <a:lstStyle/>
        <a:p>
          <a:endParaRPr lang="pl-PL"/>
        </a:p>
      </dgm:t>
    </dgm:pt>
    <dgm:pt modelId="{1D7452A1-4267-4856-B78E-008D3953E0D8}">
      <dgm:prSet phldrT="[Tekst]" custT="1"/>
      <dgm:spPr/>
      <dgm:t>
        <a:bodyPr/>
        <a:lstStyle/>
        <a:p>
          <a:r>
            <a:rPr lang="pl-PL" altLang="pl-PL" sz="1400" b="1" dirty="0">
              <a:solidFill>
                <a:srgbClr val="135BDD"/>
              </a:solidFill>
            </a:rPr>
            <a:t>przeprowadzone</a:t>
          </a:r>
          <a:endParaRPr lang="pl-PL" sz="1300" b="1" dirty="0">
            <a:solidFill>
              <a:srgbClr val="135BDD"/>
            </a:solidFill>
          </a:endParaRPr>
        </a:p>
      </dgm:t>
    </dgm:pt>
    <dgm:pt modelId="{FC36D495-C3D1-43A0-9781-C815BCBAA0D6}" type="parTrans" cxnId="{FE92E297-E57B-41DF-ADF8-2544F34F5D8E}">
      <dgm:prSet/>
      <dgm:spPr/>
      <dgm:t>
        <a:bodyPr/>
        <a:lstStyle/>
        <a:p>
          <a:endParaRPr lang="pl-PL"/>
        </a:p>
      </dgm:t>
    </dgm:pt>
    <dgm:pt modelId="{9AEB9F44-E37D-4FF5-AAA5-7BC5100FC8B0}" type="sibTrans" cxnId="{FE92E297-E57B-41DF-ADF8-2544F34F5D8E}">
      <dgm:prSet/>
      <dgm:spPr/>
      <dgm:t>
        <a:bodyPr/>
        <a:lstStyle/>
        <a:p>
          <a:endParaRPr lang="pl-PL"/>
        </a:p>
      </dgm:t>
    </dgm:pt>
    <dgm:pt modelId="{DC44C8E3-C299-45A1-A358-D74593A5BE19}">
      <dgm:prSet phldrT="[Tekst]" custT="1"/>
      <dgm:spPr/>
      <dgm:t>
        <a:bodyPr/>
        <a:lstStyle/>
        <a:p>
          <a:r>
            <a:rPr lang="pl-PL" altLang="pl-PL" sz="1400" b="1" dirty="0">
              <a:solidFill>
                <a:srgbClr val="FF0000"/>
              </a:solidFill>
            </a:rPr>
            <a:t>wynikowe</a:t>
          </a:r>
          <a:endParaRPr lang="pl-PL" sz="1300" b="1" dirty="0">
            <a:solidFill>
              <a:srgbClr val="FF0000"/>
            </a:solidFill>
          </a:endParaRPr>
        </a:p>
      </dgm:t>
    </dgm:pt>
    <dgm:pt modelId="{F25967C3-3EE4-4167-855F-6E2753B0615C}" type="parTrans" cxnId="{D3519017-FA91-4DD6-BE2C-E0B42450B932}">
      <dgm:prSet/>
      <dgm:spPr/>
      <dgm:t>
        <a:bodyPr/>
        <a:lstStyle/>
        <a:p>
          <a:endParaRPr lang="pl-PL"/>
        </a:p>
      </dgm:t>
    </dgm:pt>
    <dgm:pt modelId="{DF1958A7-3FD5-43B0-9647-5F796B61E1C9}" type="sibTrans" cxnId="{D3519017-FA91-4DD6-BE2C-E0B42450B932}">
      <dgm:prSet/>
      <dgm:spPr/>
      <dgm:t>
        <a:bodyPr/>
        <a:lstStyle/>
        <a:p>
          <a:endParaRPr lang="pl-PL"/>
        </a:p>
      </dgm:t>
    </dgm:pt>
    <dgm:pt modelId="{D1F91E9C-C1D5-47E9-A69C-26755FDCDB27}">
      <dgm:prSet phldrT="[Tekst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altLang="pl-PL" b="1" i="1" dirty="0">
              <a:solidFill>
                <a:srgbClr val="00B050"/>
              </a:solidFill>
            </a:rPr>
            <a:t>PRAWIDŁOWOŚCI UWIDACZNIANIA CEN</a:t>
          </a:r>
          <a:endParaRPr lang="pl-PL" dirty="0">
            <a:solidFill>
              <a:srgbClr val="00B050"/>
            </a:solidFill>
          </a:endParaRPr>
        </a:p>
      </dgm:t>
    </dgm:pt>
    <dgm:pt modelId="{618756EA-D537-4B1E-AC43-4D5437690653}" type="parTrans" cxnId="{FBD1EE67-568D-42DC-804F-9252425DD1F6}">
      <dgm:prSet/>
      <dgm:spPr/>
      <dgm:t>
        <a:bodyPr/>
        <a:lstStyle/>
        <a:p>
          <a:endParaRPr lang="pl-PL"/>
        </a:p>
      </dgm:t>
    </dgm:pt>
    <dgm:pt modelId="{EE0DBF31-E818-4CF0-8E9D-15908B927A01}" type="sibTrans" cxnId="{FBD1EE67-568D-42DC-804F-9252425DD1F6}">
      <dgm:prSet/>
      <dgm:spPr/>
      <dgm:t>
        <a:bodyPr/>
        <a:lstStyle/>
        <a:p>
          <a:endParaRPr lang="pl-PL"/>
        </a:p>
      </dgm:t>
    </dgm:pt>
    <dgm:pt modelId="{919B3439-55F9-43A3-A470-264CC1167EAF}">
      <dgm:prSet phldrT="[Teks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pl-PL" altLang="pl-PL" sz="1400" b="1" dirty="0">
              <a:solidFill>
                <a:srgbClr val="135BDD"/>
              </a:solidFill>
            </a:rPr>
            <a:t>481</a:t>
          </a:r>
          <a:endParaRPr lang="pl-PL" sz="1300" dirty="0">
            <a:solidFill>
              <a:srgbClr val="135BDD"/>
            </a:solidFill>
          </a:endParaRPr>
        </a:p>
      </dgm:t>
    </dgm:pt>
    <dgm:pt modelId="{EAB74D0B-A912-4EE8-B4AF-77279EC334F4}" type="parTrans" cxnId="{E7628890-B6F2-49F3-8ECF-7B6E76DE39CC}">
      <dgm:prSet/>
      <dgm:spPr/>
      <dgm:t>
        <a:bodyPr/>
        <a:lstStyle/>
        <a:p>
          <a:endParaRPr lang="pl-PL"/>
        </a:p>
      </dgm:t>
    </dgm:pt>
    <dgm:pt modelId="{0413D337-8521-412D-85B3-3CBE56779553}" type="sibTrans" cxnId="{E7628890-B6F2-49F3-8ECF-7B6E76DE39CC}">
      <dgm:prSet/>
      <dgm:spPr/>
      <dgm:t>
        <a:bodyPr/>
        <a:lstStyle/>
        <a:p>
          <a:endParaRPr lang="pl-PL"/>
        </a:p>
      </dgm:t>
    </dgm:pt>
    <dgm:pt modelId="{222BB3A2-531D-40ED-989B-FE1AEA327579}">
      <dgm:prSet phldrT="[Teks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90</a:t>
          </a:r>
        </a:p>
      </dgm:t>
    </dgm:pt>
    <dgm:pt modelId="{EC63A26E-8169-4F45-AE98-AFB306B5A161}" type="parTrans" cxnId="{9441311C-43CE-4504-B3D4-064D342034A5}">
      <dgm:prSet/>
      <dgm:spPr/>
      <dgm:t>
        <a:bodyPr/>
        <a:lstStyle/>
        <a:p>
          <a:endParaRPr lang="pl-PL"/>
        </a:p>
      </dgm:t>
    </dgm:pt>
    <dgm:pt modelId="{6770E4E1-C23E-429B-B2C3-851B5004D3AF}" type="sibTrans" cxnId="{9441311C-43CE-4504-B3D4-064D342034A5}">
      <dgm:prSet/>
      <dgm:spPr/>
      <dgm:t>
        <a:bodyPr/>
        <a:lstStyle/>
        <a:p>
          <a:endParaRPr lang="pl-PL"/>
        </a:p>
      </dgm:t>
    </dgm:pt>
    <dgm:pt modelId="{254F18B2-0F6A-4204-88E9-10307AF772FF}">
      <dgm:prSet phldrT="[Tekst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altLang="pl-PL" b="1" i="1" dirty="0">
              <a:solidFill>
                <a:srgbClr val="FFC000"/>
              </a:solidFill>
            </a:rPr>
            <a:t>LEGALIZACJI PRZYRZĄDÓW POMIAROWYCH</a:t>
          </a:r>
          <a:endParaRPr lang="pl-PL" dirty="0">
            <a:solidFill>
              <a:srgbClr val="FFC000"/>
            </a:solidFill>
          </a:endParaRPr>
        </a:p>
      </dgm:t>
    </dgm:pt>
    <dgm:pt modelId="{B415E6B7-4537-4785-9CAB-ABE9EA74FA90}" type="parTrans" cxnId="{26FCC17F-1C48-4F1D-9020-2059902CD48F}">
      <dgm:prSet/>
      <dgm:spPr/>
      <dgm:t>
        <a:bodyPr/>
        <a:lstStyle/>
        <a:p>
          <a:endParaRPr lang="pl-PL"/>
        </a:p>
      </dgm:t>
    </dgm:pt>
    <dgm:pt modelId="{838DB727-552B-499A-8F9D-BB0347EA7DC6}" type="sibTrans" cxnId="{26FCC17F-1C48-4F1D-9020-2059902CD48F}">
      <dgm:prSet/>
      <dgm:spPr/>
      <dgm:t>
        <a:bodyPr/>
        <a:lstStyle/>
        <a:p>
          <a:endParaRPr lang="pl-PL"/>
        </a:p>
      </dgm:t>
    </dgm:pt>
    <dgm:pt modelId="{4EA3F965-0B88-489A-AB16-1AF5CCFA563A}">
      <dgm:prSet phldrT="[Teks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pl-PL" altLang="pl-PL" sz="1400" b="1" dirty="0">
              <a:solidFill>
                <a:srgbClr val="135BDD"/>
              </a:solidFill>
            </a:rPr>
            <a:t>300</a:t>
          </a:r>
          <a:endParaRPr lang="pl-PL" sz="1300" dirty="0">
            <a:solidFill>
              <a:srgbClr val="135BDD"/>
            </a:solidFill>
          </a:endParaRPr>
        </a:p>
      </dgm:t>
    </dgm:pt>
    <dgm:pt modelId="{25D01523-405C-4ABA-AF5E-7B28F987ECB5}" type="parTrans" cxnId="{9447BCA1-77AD-495C-B5B9-5C8963B1AD2A}">
      <dgm:prSet/>
      <dgm:spPr/>
      <dgm:t>
        <a:bodyPr/>
        <a:lstStyle/>
        <a:p>
          <a:endParaRPr lang="pl-PL"/>
        </a:p>
      </dgm:t>
    </dgm:pt>
    <dgm:pt modelId="{35226E21-34BB-49B7-89F7-C7CA08B2A749}" type="sibTrans" cxnId="{9447BCA1-77AD-495C-B5B9-5C8963B1AD2A}">
      <dgm:prSet/>
      <dgm:spPr/>
      <dgm:t>
        <a:bodyPr/>
        <a:lstStyle/>
        <a:p>
          <a:endParaRPr lang="pl-PL"/>
        </a:p>
      </dgm:t>
    </dgm:pt>
    <dgm:pt modelId="{EBB36D2C-E450-4F03-BA63-7FE9AF512AE8}">
      <dgm:prSet phldrT="[Teks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altLang="pl-PL" sz="1400" b="1" dirty="0">
              <a:solidFill>
                <a:srgbClr val="FF0000"/>
              </a:solidFill>
            </a:rPr>
            <a:t>201</a:t>
          </a:r>
          <a:endParaRPr lang="pl-PL" sz="1300" dirty="0">
            <a:solidFill>
              <a:srgbClr val="FF0000"/>
            </a:solidFill>
          </a:endParaRPr>
        </a:p>
      </dgm:t>
    </dgm:pt>
    <dgm:pt modelId="{E25B601E-E084-423B-9E5A-6E1A2AE11DDF}" type="parTrans" cxnId="{A35BEA0D-4D7A-4081-BA6F-2C6795237995}">
      <dgm:prSet/>
      <dgm:spPr/>
      <dgm:t>
        <a:bodyPr/>
        <a:lstStyle/>
        <a:p>
          <a:endParaRPr lang="pl-PL"/>
        </a:p>
      </dgm:t>
    </dgm:pt>
    <dgm:pt modelId="{E6BE13EB-B2BF-4F79-A7EE-7E29F323215C}" type="sibTrans" cxnId="{A35BEA0D-4D7A-4081-BA6F-2C6795237995}">
      <dgm:prSet/>
      <dgm:spPr/>
      <dgm:t>
        <a:bodyPr/>
        <a:lstStyle/>
        <a:p>
          <a:endParaRPr lang="pl-PL"/>
        </a:p>
      </dgm:t>
    </dgm:pt>
    <dgm:pt modelId="{B8A932EB-21CF-44B7-9F5C-B944A55ED54D}">
      <dgm:prSet phldrT="[Tekst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altLang="pl-PL" b="1" i="1" dirty="0">
              <a:solidFill>
                <a:srgbClr val="A568D2"/>
              </a:solidFill>
            </a:rPr>
            <a:t>USTAWY </a:t>
          </a:r>
          <a:br>
            <a:rPr lang="pl-PL" altLang="pl-PL" b="1" i="1" dirty="0">
              <a:solidFill>
                <a:srgbClr val="A568D2"/>
              </a:solidFill>
            </a:rPr>
          </a:br>
          <a:r>
            <a:rPr lang="pl-PL" altLang="pl-PL" b="1" i="1" dirty="0">
              <a:solidFill>
                <a:srgbClr val="A568D2"/>
              </a:solidFill>
            </a:rPr>
            <a:t>O WYCHOWANIU </a:t>
          </a:r>
          <a:br>
            <a:rPr lang="pl-PL" altLang="pl-PL" b="1" i="1" dirty="0">
              <a:solidFill>
                <a:srgbClr val="A568D2"/>
              </a:solidFill>
            </a:rPr>
          </a:br>
          <a:r>
            <a:rPr lang="pl-PL" altLang="pl-PL" b="1" i="1" dirty="0">
              <a:solidFill>
                <a:srgbClr val="A568D2"/>
              </a:solidFill>
            </a:rPr>
            <a:t>W TRZEŹWOŚCI </a:t>
          </a:r>
          <a:br>
            <a:rPr lang="pl-PL" altLang="pl-PL" b="1" i="1" dirty="0">
              <a:solidFill>
                <a:srgbClr val="A568D2"/>
              </a:solidFill>
            </a:rPr>
          </a:br>
          <a:r>
            <a:rPr lang="pl-PL" altLang="pl-PL" b="1" i="1" dirty="0">
              <a:solidFill>
                <a:srgbClr val="A568D2"/>
              </a:solidFill>
            </a:rPr>
            <a:t>I PRZECIWDZIAŁANIU ALKOHOLIZMOWI</a:t>
          </a:r>
          <a:endParaRPr lang="pl-PL" dirty="0">
            <a:solidFill>
              <a:srgbClr val="A568D2"/>
            </a:solidFill>
          </a:endParaRPr>
        </a:p>
      </dgm:t>
    </dgm:pt>
    <dgm:pt modelId="{1E2BDE39-D0BB-4C4A-8743-6733A21A19BA}" type="parTrans" cxnId="{BF5687A1-1936-4903-A7EE-2C786D3B8144}">
      <dgm:prSet/>
      <dgm:spPr/>
      <dgm:t>
        <a:bodyPr/>
        <a:lstStyle/>
        <a:p>
          <a:endParaRPr lang="pl-PL"/>
        </a:p>
      </dgm:t>
    </dgm:pt>
    <dgm:pt modelId="{E2F51451-44EA-44A8-853C-FB894548FBF9}" type="sibTrans" cxnId="{BF5687A1-1936-4903-A7EE-2C786D3B8144}">
      <dgm:prSet/>
      <dgm:spPr/>
      <dgm:t>
        <a:bodyPr/>
        <a:lstStyle/>
        <a:p>
          <a:endParaRPr lang="pl-PL"/>
        </a:p>
      </dgm:t>
    </dgm:pt>
    <dgm:pt modelId="{C60C6127-6821-460D-9047-15885A3AC3F9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pl-PL" sz="1400" b="1" dirty="0">
              <a:solidFill>
                <a:srgbClr val="135BDD"/>
              </a:solidFill>
            </a:rPr>
            <a:t>66</a:t>
          </a:r>
        </a:p>
      </dgm:t>
    </dgm:pt>
    <dgm:pt modelId="{54F6A6B3-AA11-4568-82FB-A0B145B7D617}" type="parTrans" cxnId="{52419F6E-440B-4418-BE8A-D1AAFD75746F}">
      <dgm:prSet/>
      <dgm:spPr/>
      <dgm:t>
        <a:bodyPr/>
        <a:lstStyle/>
        <a:p>
          <a:endParaRPr lang="pl-PL"/>
        </a:p>
      </dgm:t>
    </dgm:pt>
    <dgm:pt modelId="{3CC42B1E-4ADF-4F53-8C8C-C0AEA7A14C80}" type="sibTrans" cxnId="{52419F6E-440B-4418-BE8A-D1AAFD75746F}">
      <dgm:prSet/>
      <dgm:spPr/>
      <dgm:t>
        <a:bodyPr/>
        <a:lstStyle/>
        <a:p>
          <a:endParaRPr lang="pl-PL"/>
        </a:p>
      </dgm:t>
    </dgm:pt>
    <dgm:pt modelId="{1ADC6AB7-14FE-4643-8F41-56A901F8ACB4}">
      <dgm:prSet phldrT="[Tekst]"/>
      <dgm:spPr/>
      <dgm:t>
        <a:bodyPr/>
        <a:lstStyle/>
        <a:p>
          <a:r>
            <a:rPr lang="pl-PL" dirty="0"/>
            <a:t>Udział procentowy kontroli wynikowych do kontroli przeprowadzonych</a:t>
          </a:r>
        </a:p>
      </dgm:t>
    </dgm:pt>
    <dgm:pt modelId="{8FBC0CE1-432C-4881-A0A2-45F6B962EC85}" type="parTrans" cxnId="{EDDA9F43-35F5-4381-A2B2-1CA21A7973BA}">
      <dgm:prSet/>
      <dgm:spPr/>
      <dgm:t>
        <a:bodyPr/>
        <a:lstStyle/>
        <a:p>
          <a:endParaRPr lang="pl-PL"/>
        </a:p>
      </dgm:t>
    </dgm:pt>
    <dgm:pt modelId="{F04390BE-F125-4769-9619-8BE078F02EA9}" type="sibTrans" cxnId="{EDDA9F43-35F5-4381-A2B2-1CA21A7973BA}">
      <dgm:prSet/>
      <dgm:spPr/>
      <dgm:t>
        <a:bodyPr/>
        <a:lstStyle/>
        <a:p>
          <a:endParaRPr lang="pl-PL"/>
        </a:p>
      </dgm:t>
    </dgm:pt>
    <dgm:pt modelId="{81DFEA31-AD36-42E3-A7F7-0A4FB69636C4}">
      <dgm:prSet phldrT="[Tekst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pl-PL" dirty="0"/>
            <a:t>18,7 %</a:t>
          </a:r>
        </a:p>
      </dgm:t>
    </dgm:pt>
    <dgm:pt modelId="{CB9D6E56-100A-4A66-BCC7-ED8267264874}" type="parTrans" cxnId="{CB8C2C63-85B3-4DF3-ACE4-2842673C3ADE}">
      <dgm:prSet/>
      <dgm:spPr/>
      <dgm:t>
        <a:bodyPr/>
        <a:lstStyle/>
        <a:p>
          <a:endParaRPr lang="pl-PL"/>
        </a:p>
      </dgm:t>
    </dgm:pt>
    <dgm:pt modelId="{8E3A0894-8C88-4ABF-9812-85D43FA8CDC7}" type="sibTrans" cxnId="{CB8C2C63-85B3-4DF3-ACE4-2842673C3ADE}">
      <dgm:prSet/>
      <dgm:spPr/>
      <dgm:t>
        <a:bodyPr/>
        <a:lstStyle/>
        <a:p>
          <a:endParaRPr lang="pl-PL"/>
        </a:p>
      </dgm:t>
    </dgm:pt>
    <dgm:pt modelId="{848B7B3A-4034-4D43-8439-986054400A11}">
      <dgm:prSet phldrT="[Teks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pl-PL" sz="1400" dirty="0"/>
            <a:t>67,0 </a:t>
          </a:r>
          <a:r>
            <a:rPr lang="pl-PL" sz="1300" dirty="0"/>
            <a:t>%</a:t>
          </a:r>
        </a:p>
      </dgm:t>
    </dgm:pt>
    <dgm:pt modelId="{58B12DA4-F247-44A0-80FF-3F4989AF223B}" type="parTrans" cxnId="{53ED144C-C8F2-4CD1-8E05-24AE54F0F744}">
      <dgm:prSet/>
      <dgm:spPr/>
      <dgm:t>
        <a:bodyPr/>
        <a:lstStyle/>
        <a:p>
          <a:endParaRPr lang="pl-PL"/>
        </a:p>
      </dgm:t>
    </dgm:pt>
    <dgm:pt modelId="{D6FC2241-2314-44F8-9CF6-49C66ABD3DB4}" type="sibTrans" cxnId="{53ED144C-C8F2-4CD1-8E05-24AE54F0F744}">
      <dgm:prSet/>
      <dgm:spPr/>
      <dgm:t>
        <a:bodyPr/>
        <a:lstStyle/>
        <a:p>
          <a:endParaRPr lang="pl-PL"/>
        </a:p>
      </dgm:t>
    </dgm:pt>
    <dgm:pt modelId="{17ADF684-EC08-474F-9B16-F5CD49FC2620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pl-PL" sz="1400" dirty="0"/>
            <a:t>18,2 </a:t>
          </a:r>
          <a:r>
            <a:rPr lang="pl-PL" sz="1300" dirty="0"/>
            <a:t>%</a:t>
          </a:r>
        </a:p>
      </dgm:t>
    </dgm:pt>
    <dgm:pt modelId="{10AB0BC2-C783-4582-A46F-6A9D64347404}" type="parTrans" cxnId="{DC7B65DA-6C66-4A0D-AEC1-264A834D90E0}">
      <dgm:prSet/>
      <dgm:spPr/>
      <dgm:t>
        <a:bodyPr/>
        <a:lstStyle/>
        <a:p>
          <a:endParaRPr lang="pl-PL"/>
        </a:p>
      </dgm:t>
    </dgm:pt>
    <dgm:pt modelId="{810B99FF-711A-4731-9011-8A50D57C95C4}" type="sibTrans" cxnId="{DC7B65DA-6C66-4A0D-AEC1-264A834D90E0}">
      <dgm:prSet/>
      <dgm:spPr/>
      <dgm:t>
        <a:bodyPr/>
        <a:lstStyle/>
        <a:p>
          <a:endParaRPr lang="pl-PL"/>
        </a:p>
      </dgm:t>
    </dgm:pt>
    <dgm:pt modelId="{97FF7579-FCF3-4E74-A6A6-02A9CF4130A0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pl-PL" altLang="pl-PL" sz="1400" b="1" dirty="0">
              <a:solidFill>
                <a:srgbClr val="FF0000"/>
              </a:solidFill>
            </a:rPr>
            <a:t>12</a:t>
          </a:r>
          <a:endParaRPr lang="pl-PL" sz="1300" dirty="0">
            <a:solidFill>
              <a:srgbClr val="FF0000"/>
            </a:solidFill>
          </a:endParaRPr>
        </a:p>
      </dgm:t>
    </dgm:pt>
    <dgm:pt modelId="{D38A9D36-F4A6-4ADD-9A80-182789F11648}" type="sibTrans" cxnId="{B29A454B-F42A-4057-BD57-6136838B6CAF}">
      <dgm:prSet/>
      <dgm:spPr/>
      <dgm:t>
        <a:bodyPr/>
        <a:lstStyle/>
        <a:p>
          <a:endParaRPr lang="pl-PL"/>
        </a:p>
      </dgm:t>
    </dgm:pt>
    <dgm:pt modelId="{77971C83-93B8-4C05-8A3A-8DFFC41DDC9B}" type="parTrans" cxnId="{B29A454B-F42A-4057-BD57-6136838B6CAF}">
      <dgm:prSet/>
      <dgm:spPr/>
      <dgm:t>
        <a:bodyPr/>
        <a:lstStyle/>
        <a:p>
          <a:endParaRPr lang="pl-PL"/>
        </a:p>
      </dgm:t>
    </dgm:pt>
    <dgm:pt modelId="{ED345152-B093-4180-BD82-06C777682514}" type="pres">
      <dgm:prSet presAssocID="{64B10C6A-174E-4892-BE9F-BC3C9262429D}" presName="theList" presStyleCnt="0">
        <dgm:presLayoutVars>
          <dgm:dir/>
          <dgm:animLvl val="lvl"/>
          <dgm:resizeHandles val="exact"/>
        </dgm:presLayoutVars>
      </dgm:prSet>
      <dgm:spPr/>
    </dgm:pt>
    <dgm:pt modelId="{C6CC3E1B-B794-49A8-B8A9-4165E3657E59}" type="pres">
      <dgm:prSet presAssocID="{7DC473B0-9659-446F-A272-A9BE68FBA16C}" presName="compNode" presStyleCnt="0"/>
      <dgm:spPr/>
    </dgm:pt>
    <dgm:pt modelId="{98BFF529-47A5-41A2-8768-E7098D316E1E}" type="pres">
      <dgm:prSet presAssocID="{7DC473B0-9659-446F-A272-A9BE68FBA16C}" presName="aNode" presStyleLbl="bgShp" presStyleIdx="0" presStyleCnt="4" custLinFactNeighborX="2361" custLinFactNeighborY="1052"/>
      <dgm:spPr/>
    </dgm:pt>
    <dgm:pt modelId="{5613090B-4ED0-4413-914B-4271E5096650}" type="pres">
      <dgm:prSet presAssocID="{7DC473B0-9659-446F-A272-A9BE68FBA16C}" presName="textNode" presStyleLbl="bgShp" presStyleIdx="0" presStyleCnt="4"/>
      <dgm:spPr/>
    </dgm:pt>
    <dgm:pt modelId="{774EF3DB-7C30-4D12-B915-BB25AFF81402}" type="pres">
      <dgm:prSet presAssocID="{7DC473B0-9659-446F-A272-A9BE68FBA16C}" presName="compChildNode" presStyleCnt="0"/>
      <dgm:spPr/>
    </dgm:pt>
    <dgm:pt modelId="{0ABAD33D-B99C-4CF8-947A-D8DDA35DB51D}" type="pres">
      <dgm:prSet presAssocID="{7DC473B0-9659-446F-A272-A9BE68FBA16C}" presName="theInnerList" presStyleCnt="0"/>
      <dgm:spPr/>
    </dgm:pt>
    <dgm:pt modelId="{78D7BCD2-A02D-4394-89C0-6E3539DF292D}" type="pres">
      <dgm:prSet presAssocID="{1D7452A1-4267-4856-B78E-008D3953E0D8}" presName="childNode" presStyleLbl="node1" presStyleIdx="0" presStyleCnt="12">
        <dgm:presLayoutVars>
          <dgm:bulletEnabled val="1"/>
        </dgm:presLayoutVars>
      </dgm:prSet>
      <dgm:spPr/>
    </dgm:pt>
    <dgm:pt modelId="{F714973D-75D1-4315-8C60-59E2D6514BF3}" type="pres">
      <dgm:prSet presAssocID="{1D7452A1-4267-4856-B78E-008D3953E0D8}" presName="aSpace2" presStyleCnt="0"/>
      <dgm:spPr/>
    </dgm:pt>
    <dgm:pt modelId="{CD72F664-140C-464D-8B7A-1A38BFB4124D}" type="pres">
      <dgm:prSet presAssocID="{DC44C8E3-C299-45A1-A358-D74593A5BE19}" presName="childNode" presStyleLbl="node1" presStyleIdx="1" presStyleCnt="12">
        <dgm:presLayoutVars>
          <dgm:bulletEnabled val="1"/>
        </dgm:presLayoutVars>
      </dgm:prSet>
      <dgm:spPr/>
    </dgm:pt>
    <dgm:pt modelId="{74E13A48-E7F0-453F-B776-E9EFCA3DBF58}" type="pres">
      <dgm:prSet presAssocID="{DC44C8E3-C299-45A1-A358-D74593A5BE19}" presName="aSpace2" presStyleCnt="0"/>
      <dgm:spPr/>
    </dgm:pt>
    <dgm:pt modelId="{D2FBFD6B-A4EE-4DC9-B51D-12B6E19675EA}" type="pres">
      <dgm:prSet presAssocID="{1ADC6AB7-14FE-4643-8F41-56A901F8ACB4}" presName="childNode" presStyleLbl="node1" presStyleIdx="2" presStyleCnt="12">
        <dgm:presLayoutVars>
          <dgm:bulletEnabled val="1"/>
        </dgm:presLayoutVars>
      </dgm:prSet>
      <dgm:spPr/>
    </dgm:pt>
    <dgm:pt modelId="{01E943A1-3137-4225-B7B1-33CEE40F50C1}" type="pres">
      <dgm:prSet presAssocID="{7DC473B0-9659-446F-A272-A9BE68FBA16C}" presName="aSpace" presStyleCnt="0"/>
      <dgm:spPr/>
    </dgm:pt>
    <dgm:pt modelId="{D822F913-FF6F-49BB-AF1D-F2D1C99C8F52}" type="pres">
      <dgm:prSet presAssocID="{D1F91E9C-C1D5-47E9-A69C-26755FDCDB27}" presName="compNode" presStyleCnt="0"/>
      <dgm:spPr/>
    </dgm:pt>
    <dgm:pt modelId="{4C0039A0-500D-4247-8F1B-FCDDB328015E}" type="pres">
      <dgm:prSet presAssocID="{D1F91E9C-C1D5-47E9-A69C-26755FDCDB27}" presName="aNode" presStyleLbl="bgShp" presStyleIdx="1" presStyleCnt="4"/>
      <dgm:spPr/>
    </dgm:pt>
    <dgm:pt modelId="{F34681A5-C449-4043-BB43-A2A5021E0D22}" type="pres">
      <dgm:prSet presAssocID="{D1F91E9C-C1D5-47E9-A69C-26755FDCDB27}" presName="textNode" presStyleLbl="bgShp" presStyleIdx="1" presStyleCnt="4"/>
      <dgm:spPr/>
    </dgm:pt>
    <dgm:pt modelId="{2CF390BB-86B7-4C38-9E31-E27F64B95C28}" type="pres">
      <dgm:prSet presAssocID="{D1F91E9C-C1D5-47E9-A69C-26755FDCDB27}" presName="compChildNode" presStyleCnt="0"/>
      <dgm:spPr/>
    </dgm:pt>
    <dgm:pt modelId="{F8699B1F-D186-4C5C-BEF4-8850558982B3}" type="pres">
      <dgm:prSet presAssocID="{D1F91E9C-C1D5-47E9-A69C-26755FDCDB27}" presName="theInnerList" presStyleCnt="0"/>
      <dgm:spPr/>
    </dgm:pt>
    <dgm:pt modelId="{7B41A4F9-F2AF-447E-B848-1D4D796A05FB}" type="pres">
      <dgm:prSet presAssocID="{919B3439-55F9-43A3-A470-264CC1167EAF}" presName="childNode" presStyleLbl="node1" presStyleIdx="3" presStyleCnt="12">
        <dgm:presLayoutVars>
          <dgm:bulletEnabled val="1"/>
        </dgm:presLayoutVars>
      </dgm:prSet>
      <dgm:spPr/>
    </dgm:pt>
    <dgm:pt modelId="{2A23DE8F-5A83-4473-BD6B-6229F0549762}" type="pres">
      <dgm:prSet presAssocID="{919B3439-55F9-43A3-A470-264CC1167EAF}" presName="aSpace2" presStyleCnt="0"/>
      <dgm:spPr/>
    </dgm:pt>
    <dgm:pt modelId="{01C8CAAA-BEA6-41BF-B069-DD347CA1AF51}" type="pres">
      <dgm:prSet presAssocID="{222BB3A2-531D-40ED-989B-FE1AEA327579}" presName="childNode" presStyleLbl="node1" presStyleIdx="4" presStyleCnt="12">
        <dgm:presLayoutVars>
          <dgm:bulletEnabled val="1"/>
        </dgm:presLayoutVars>
      </dgm:prSet>
      <dgm:spPr/>
    </dgm:pt>
    <dgm:pt modelId="{40916EB9-4C44-4E0F-8A4F-C0CA25A72E68}" type="pres">
      <dgm:prSet presAssocID="{222BB3A2-531D-40ED-989B-FE1AEA327579}" presName="aSpace2" presStyleCnt="0"/>
      <dgm:spPr/>
    </dgm:pt>
    <dgm:pt modelId="{FF76067B-1D24-48BB-B929-632C9D30429C}" type="pres">
      <dgm:prSet presAssocID="{81DFEA31-AD36-42E3-A7F7-0A4FB69636C4}" presName="childNode" presStyleLbl="node1" presStyleIdx="5" presStyleCnt="12">
        <dgm:presLayoutVars>
          <dgm:bulletEnabled val="1"/>
        </dgm:presLayoutVars>
      </dgm:prSet>
      <dgm:spPr/>
    </dgm:pt>
    <dgm:pt modelId="{4D2BA611-072E-453F-98D3-FDB399A2EC4C}" type="pres">
      <dgm:prSet presAssocID="{D1F91E9C-C1D5-47E9-A69C-26755FDCDB27}" presName="aSpace" presStyleCnt="0"/>
      <dgm:spPr/>
    </dgm:pt>
    <dgm:pt modelId="{EF4E0FC6-992F-4183-8E66-D8D942F7C6F3}" type="pres">
      <dgm:prSet presAssocID="{254F18B2-0F6A-4204-88E9-10307AF772FF}" presName="compNode" presStyleCnt="0"/>
      <dgm:spPr/>
    </dgm:pt>
    <dgm:pt modelId="{D58E85CB-5F36-4EFC-BEF4-4F4B0F6AF3DD}" type="pres">
      <dgm:prSet presAssocID="{254F18B2-0F6A-4204-88E9-10307AF772FF}" presName="aNode" presStyleLbl="bgShp" presStyleIdx="2" presStyleCnt="4"/>
      <dgm:spPr/>
    </dgm:pt>
    <dgm:pt modelId="{1BFB5CA8-F921-4FBB-BC10-DA28CADAB91F}" type="pres">
      <dgm:prSet presAssocID="{254F18B2-0F6A-4204-88E9-10307AF772FF}" presName="textNode" presStyleLbl="bgShp" presStyleIdx="2" presStyleCnt="4"/>
      <dgm:spPr/>
    </dgm:pt>
    <dgm:pt modelId="{9894E466-D6E8-4558-B9A6-53F95DCEDDB6}" type="pres">
      <dgm:prSet presAssocID="{254F18B2-0F6A-4204-88E9-10307AF772FF}" presName="compChildNode" presStyleCnt="0"/>
      <dgm:spPr/>
    </dgm:pt>
    <dgm:pt modelId="{E4E2D350-2989-43EF-A5BE-46F32B411AF0}" type="pres">
      <dgm:prSet presAssocID="{254F18B2-0F6A-4204-88E9-10307AF772FF}" presName="theInnerList" presStyleCnt="0"/>
      <dgm:spPr/>
    </dgm:pt>
    <dgm:pt modelId="{EEDE92E5-32DC-443D-9447-DC5BFF7BB1EF}" type="pres">
      <dgm:prSet presAssocID="{4EA3F965-0B88-489A-AB16-1AF5CCFA563A}" presName="childNode" presStyleLbl="node1" presStyleIdx="6" presStyleCnt="12">
        <dgm:presLayoutVars>
          <dgm:bulletEnabled val="1"/>
        </dgm:presLayoutVars>
      </dgm:prSet>
      <dgm:spPr/>
    </dgm:pt>
    <dgm:pt modelId="{04FB6F87-151D-4F33-9D8D-9F9A692F531E}" type="pres">
      <dgm:prSet presAssocID="{4EA3F965-0B88-489A-AB16-1AF5CCFA563A}" presName="aSpace2" presStyleCnt="0"/>
      <dgm:spPr/>
    </dgm:pt>
    <dgm:pt modelId="{5AB2D96D-83C7-4A4F-B04D-A6E8DFC96E21}" type="pres">
      <dgm:prSet presAssocID="{EBB36D2C-E450-4F03-BA63-7FE9AF512AE8}" presName="childNode" presStyleLbl="node1" presStyleIdx="7" presStyleCnt="12">
        <dgm:presLayoutVars>
          <dgm:bulletEnabled val="1"/>
        </dgm:presLayoutVars>
      </dgm:prSet>
      <dgm:spPr/>
    </dgm:pt>
    <dgm:pt modelId="{7D563707-BF5B-4FCA-84A7-56B9DE0FF0D7}" type="pres">
      <dgm:prSet presAssocID="{EBB36D2C-E450-4F03-BA63-7FE9AF512AE8}" presName="aSpace2" presStyleCnt="0"/>
      <dgm:spPr/>
    </dgm:pt>
    <dgm:pt modelId="{AC838347-B7B8-43BE-9719-D482F81108F2}" type="pres">
      <dgm:prSet presAssocID="{848B7B3A-4034-4D43-8439-986054400A11}" presName="childNode" presStyleLbl="node1" presStyleIdx="8" presStyleCnt="12">
        <dgm:presLayoutVars>
          <dgm:bulletEnabled val="1"/>
        </dgm:presLayoutVars>
      </dgm:prSet>
      <dgm:spPr/>
    </dgm:pt>
    <dgm:pt modelId="{F2554CBF-D95A-4F11-8391-FC8BF1E8B597}" type="pres">
      <dgm:prSet presAssocID="{254F18B2-0F6A-4204-88E9-10307AF772FF}" presName="aSpace" presStyleCnt="0"/>
      <dgm:spPr/>
    </dgm:pt>
    <dgm:pt modelId="{A2CAD23A-95E8-4ECE-84EE-329C524963C9}" type="pres">
      <dgm:prSet presAssocID="{B8A932EB-21CF-44B7-9F5C-B944A55ED54D}" presName="compNode" presStyleCnt="0"/>
      <dgm:spPr/>
    </dgm:pt>
    <dgm:pt modelId="{A3061ABE-27B9-4823-A324-8B99CC98378A}" type="pres">
      <dgm:prSet presAssocID="{B8A932EB-21CF-44B7-9F5C-B944A55ED54D}" presName="aNode" presStyleLbl="bgShp" presStyleIdx="3" presStyleCnt="4"/>
      <dgm:spPr/>
    </dgm:pt>
    <dgm:pt modelId="{06EDCA3D-27B1-4BC8-BEDD-53BBD49FFFCB}" type="pres">
      <dgm:prSet presAssocID="{B8A932EB-21CF-44B7-9F5C-B944A55ED54D}" presName="textNode" presStyleLbl="bgShp" presStyleIdx="3" presStyleCnt="4"/>
      <dgm:spPr/>
    </dgm:pt>
    <dgm:pt modelId="{4CDBED47-4728-46CD-8E21-09569ADF60D0}" type="pres">
      <dgm:prSet presAssocID="{B8A932EB-21CF-44B7-9F5C-B944A55ED54D}" presName="compChildNode" presStyleCnt="0"/>
      <dgm:spPr/>
    </dgm:pt>
    <dgm:pt modelId="{E1E95ED1-5F94-404B-A418-A9454CFAEB7F}" type="pres">
      <dgm:prSet presAssocID="{B8A932EB-21CF-44B7-9F5C-B944A55ED54D}" presName="theInnerList" presStyleCnt="0"/>
      <dgm:spPr/>
    </dgm:pt>
    <dgm:pt modelId="{50468408-7FAA-4579-A445-08CC55461864}" type="pres">
      <dgm:prSet presAssocID="{C60C6127-6821-460D-9047-15885A3AC3F9}" presName="childNode" presStyleLbl="node1" presStyleIdx="9" presStyleCnt="12">
        <dgm:presLayoutVars>
          <dgm:bulletEnabled val="1"/>
        </dgm:presLayoutVars>
      </dgm:prSet>
      <dgm:spPr/>
    </dgm:pt>
    <dgm:pt modelId="{80F513CA-C1D3-4624-A773-1DF741978983}" type="pres">
      <dgm:prSet presAssocID="{C60C6127-6821-460D-9047-15885A3AC3F9}" presName="aSpace2" presStyleCnt="0"/>
      <dgm:spPr/>
    </dgm:pt>
    <dgm:pt modelId="{B0634896-07E1-4748-9749-CFDC243889EC}" type="pres">
      <dgm:prSet presAssocID="{97FF7579-FCF3-4E74-A6A6-02A9CF4130A0}" presName="childNode" presStyleLbl="node1" presStyleIdx="10" presStyleCnt="12">
        <dgm:presLayoutVars>
          <dgm:bulletEnabled val="1"/>
        </dgm:presLayoutVars>
      </dgm:prSet>
      <dgm:spPr/>
    </dgm:pt>
    <dgm:pt modelId="{2F3C26FE-2CC9-4A9B-B662-368D311BBCF6}" type="pres">
      <dgm:prSet presAssocID="{97FF7579-FCF3-4E74-A6A6-02A9CF4130A0}" presName="aSpace2" presStyleCnt="0"/>
      <dgm:spPr/>
    </dgm:pt>
    <dgm:pt modelId="{4611BF6D-47DB-44F4-AB77-59359C7D235D}" type="pres">
      <dgm:prSet presAssocID="{17ADF684-EC08-474F-9B16-F5CD49FC2620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A35BEA0D-4D7A-4081-BA6F-2C6795237995}" srcId="{254F18B2-0F6A-4204-88E9-10307AF772FF}" destId="{EBB36D2C-E450-4F03-BA63-7FE9AF512AE8}" srcOrd="1" destOrd="0" parTransId="{E25B601E-E084-423B-9E5A-6E1A2AE11DDF}" sibTransId="{E6BE13EB-B2BF-4F79-A7EE-7E29F323215C}"/>
    <dgm:cxn modelId="{8647DE14-25F1-4CE0-9015-34BE887D7C53}" type="presOf" srcId="{81DFEA31-AD36-42E3-A7F7-0A4FB69636C4}" destId="{FF76067B-1D24-48BB-B929-632C9D30429C}" srcOrd="0" destOrd="0" presId="urn:microsoft.com/office/officeart/2005/8/layout/lProcess2"/>
    <dgm:cxn modelId="{D3519017-FA91-4DD6-BE2C-E0B42450B932}" srcId="{7DC473B0-9659-446F-A272-A9BE68FBA16C}" destId="{DC44C8E3-C299-45A1-A358-D74593A5BE19}" srcOrd="1" destOrd="0" parTransId="{F25967C3-3EE4-4167-855F-6E2753B0615C}" sibTransId="{DF1958A7-3FD5-43B0-9647-5F796B61E1C9}"/>
    <dgm:cxn modelId="{9441311C-43CE-4504-B3D4-064D342034A5}" srcId="{D1F91E9C-C1D5-47E9-A69C-26755FDCDB27}" destId="{222BB3A2-531D-40ED-989B-FE1AEA327579}" srcOrd="1" destOrd="0" parTransId="{EC63A26E-8169-4F45-AE98-AFB306B5A161}" sibTransId="{6770E4E1-C23E-429B-B2C3-851B5004D3AF}"/>
    <dgm:cxn modelId="{E76CA35F-4348-4E79-B53F-1FC7056AAC7E}" type="presOf" srcId="{EBB36D2C-E450-4F03-BA63-7FE9AF512AE8}" destId="{5AB2D96D-83C7-4A4F-B04D-A6E8DFC96E21}" srcOrd="0" destOrd="0" presId="urn:microsoft.com/office/officeart/2005/8/layout/lProcess2"/>
    <dgm:cxn modelId="{7E7FDE61-E7C1-49C9-A4B8-B97411E06686}" type="presOf" srcId="{97FF7579-FCF3-4E74-A6A6-02A9CF4130A0}" destId="{B0634896-07E1-4748-9749-CFDC243889EC}" srcOrd="0" destOrd="0" presId="urn:microsoft.com/office/officeart/2005/8/layout/lProcess2"/>
    <dgm:cxn modelId="{60E60843-DEA1-4492-A783-9EAC7C4409C4}" type="presOf" srcId="{DC44C8E3-C299-45A1-A358-D74593A5BE19}" destId="{CD72F664-140C-464D-8B7A-1A38BFB4124D}" srcOrd="0" destOrd="0" presId="urn:microsoft.com/office/officeart/2005/8/layout/lProcess2"/>
    <dgm:cxn modelId="{CB8C2C63-85B3-4DF3-ACE4-2842673C3ADE}" srcId="{D1F91E9C-C1D5-47E9-A69C-26755FDCDB27}" destId="{81DFEA31-AD36-42E3-A7F7-0A4FB69636C4}" srcOrd="2" destOrd="0" parTransId="{CB9D6E56-100A-4A66-BCC7-ED8267264874}" sibTransId="{8E3A0894-8C88-4ABF-9812-85D43FA8CDC7}"/>
    <dgm:cxn modelId="{EDDA9F43-35F5-4381-A2B2-1CA21A7973BA}" srcId="{7DC473B0-9659-446F-A272-A9BE68FBA16C}" destId="{1ADC6AB7-14FE-4643-8F41-56A901F8ACB4}" srcOrd="2" destOrd="0" parTransId="{8FBC0CE1-432C-4881-A0A2-45F6B962EC85}" sibTransId="{F04390BE-F125-4769-9619-8BE078F02EA9}"/>
    <dgm:cxn modelId="{EA4D5847-5156-4A46-A044-AA2DDC60E6F7}" type="presOf" srcId="{B8A932EB-21CF-44B7-9F5C-B944A55ED54D}" destId="{A3061ABE-27B9-4823-A324-8B99CC98378A}" srcOrd="0" destOrd="0" presId="urn:microsoft.com/office/officeart/2005/8/layout/lProcess2"/>
    <dgm:cxn modelId="{FBD1EE67-568D-42DC-804F-9252425DD1F6}" srcId="{64B10C6A-174E-4892-BE9F-BC3C9262429D}" destId="{D1F91E9C-C1D5-47E9-A69C-26755FDCDB27}" srcOrd="1" destOrd="0" parTransId="{618756EA-D537-4B1E-AC43-4D5437690653}" sibTransId="{EE0DBF31-E818-4CF0-8E9D-15908B927A01}"/>
    <dgm:cxn modelId="{B29A454B-F42A-4057-BD57-6136838B6CAF}" srcId="{B8A932EB-21CF-44B7-9F5C-B944A55ED54D}" destId="{97FF7579-FCF3-4E74-A6A6-02A9CF4130A0}" srcOrd="1" destOrd="0" parTransId="{77971C83-93B8-4C05-8A3A-8DFFC41DDC9B}" sibTransId="{D38A9D36-F4A6-4ADD-9A80-182789F11648}"/>
    <dgm:cxn modelId="{53ED144C-C8F2-4CD1-8E05-24AE54F0F744}" srcId="{254F18B2-0F6A-4204-88E9-10307AF772FF}" destId="{848B7B3A-4034-4D43-8439-986054400A11}" srcOrd="2" destOrd="0" parTransId="{58B12DA4-F247-44A0-80FF-3F4989AF223B}" sibTransId="{D6FC2241-2314-44F8-9CF6-49C66ABD3DB4}"/>
    <dgm:cxn modelId="{4F73AB6D-7F24-40AD-ABD8-1483647C79AC}" type="presOf" srcId="{1D7452A1-4267-4856-B78E-008D3953E0D8}" destId="{78D7BCD2-A02D-4394-89C0-6E3539DF292D}" srcOrd="0" destOrd="0" presId="urn:microsoft.com/office/officeart/2005/8/layout/lProcess2"/>
    <dgm:cxn modelId="{52419F6E-440B-4418-BE8A-D1AAFD75746F}" srcId="{B8A932EB-21CF-44B7-9F5C-B944A55ED54D}" destId="{C60C6127-6821-460D-9047-15885A3AC3F9}" srcOrd="0" destOrd="0" parTransId="{54F6A6B3-AA11-4568-82FB-A0B145B7D617}" sibTransId="{3CC42B1E-4ADF-4F53-8C8C-C0AEA7A14C80}"/>
    <dgm:cxn modelId="{26628A52-07B5-449A-AB4F-1A9B809CA7B3}" type="presOf" srcId="{222BB3A2-531D-40ED-989B-FE1AEA327579}" destId="{01C8CAAA-BEA6-41BF-B069-DD347CA1AF51}" srcOrd="0" destOrd="0" presId="urn:microsoft.com/office/officeart/2005/8/layout/lProcess2"/>
    <dgm:cxn modelId="{AB5F5B7D-42B4-4270-A55D-BD06BCF3B8A6}" type="presOf" srcId="{B8A932EB-21CF-44B7-9F5C-B944A55ED54D}" destId="{06EDCA3D-27B1-4BC8-BEDD-53BBD49FFFCB}" srcOrd="1" destOrd="0" presId="urn:microsoft.com/office/officeart/2005/8/layout/lProcess2"/>
    <dgm:cxn modelId="{26FCC17F-1C48-4F1D-9020-2059902CD48F}" srcId="{64B10C6A-174E-4892-BE9F-BC3C9262429D}" destId="{254F18B2-0F6A-4204-88E9-10307AF772FF}" srcOrd="2" destOrd="0" parTransId="{B415E6B7-4537-4785-9CAB-ABE9EA74FA90}" sibTransId="{838DB727-552B-499A-8F9D-BB0347EA7DC6}"/>
    <dgm:cxn modelId="{FFE2CA80-73FA-46F6-BEEB-5EF83CAA9CFC}" type="presOf" srcId="{7DC473B0-9659-446F-A272-A9BE68FBA16C}" destId="{5613090B-4ED0-4413-914B-4271E5096650}" srcOrd="1" destOrd="0" presId="urn:microsoft.com/office/officeart/2005/8/layout/lProcess2"/>
    <dgm:cxn modelId="{E7628890-B6F2-49F3-8ECF-7B6E76DE39CC}" srcId="{D1F91E9C-C1D5-47E9-A69C-26755FDCDB27}" destId="{919B3439-55F9-43A3-A470-264CC1167EAF}" srcOrd="0" destOrd="0" parTransId="{EAB74D0B-A912-4EE8-B4AF-77279EC334F4}" sibTransId="{0413D337-8521-412D-85B3-3CBE56779553}"/>
    <dgm:cxn modelId="{FE92E297-E57B-41DF-ADF8-2544F34F5D8E}" srcId="{7DC473B0-9659-446F-A272-A9BE68FBA16C}" destId="{1D7452A1-4267-4856-B78E-008D3953E0D8}" srcOrd="0" destOrd="0" parTransId="{FC36D495-C3D1-43A0-9781-C815BCBAA0D6}" sibTransId="{9AEB9F44-E37D-4FF5-AAA5-7BC5100FC8B0}"/>
    <dgm:cxn modelId="{D4B9F89A-C252-4FCE-B685-B9209A7977D5}" type="presOf" srcId="{254F18B2-0F6A-4204-88E9-10307AF772FF}" destId="{D58E85CB-5F36-4EFC-BEF4-4F4B0F6AF3DD}" srcOrd="0" destOrd="0" presId="urn:microsoft.com/office/officeart/2005/8/layout/lProcess2"/>
    <dgm:cxn modelId="{BF5687A1-1936-4903-A7EE-2C786D3B8144}" srcId="{64B10C6A-174E-4892-BE9F-BC3C9262429D}" destId="{B8A932EB-21CF-44B7-9F5C-B944A55ED54D}" srcOrd="3" destOrd="0" parTransId="{1E2BDE39-D0BB-4C4A-8743-6733A21A19BA}" sibTransId="{E2F51451-44EA-44A8-853C-FB894548FBF9}"/>
    <dgm:cxn modelId="{9447BCA1-77AD-495C-B5B9-5C8963B1AD2A}" srcId="{254F18B2-0F6A-4204-88E9-10307AF772FF}" destId="{4EA3F965-0B88-489A-AB16-1AF5CCFA563A}" srcOrd="0" destOrd="0" parTransId="{25D01523-405C-4ABA-AF5E-7B28F987ECB5}" sibTransId="{35226E21-34BB-49B7-89F7-C7CA08B2A749}"/>
    <dgm:cxn modelId="{3B158CA2-D747-4D64-967F-3B677229E4DC}" type="presOf" srcId="{64B10C6A-174E-4892-BE9F-BC3C9262429D}" destId="{ED345152-B093-4180-BD82-06C777682514}" srcOrd="0" destOrd="0" presId="urn:microsoft.com/office/officeart/2005/8/layout/lProcess2"/>
    <dgm:cxn modelId="{068BB6A4-CE7D-45D5-83DA-853C1AD58E31}" type="presOf" srcId="{7DC473B0-9659-446F-A272-A9BE68FBA16C}" destId="{98BFF529-47A5-41A2-8768-E7098D316E1E}" srcOrd="0" destOrd="0" presId="urn:microsoft.com/office/officeart/2005/8/layout/lProcess2"/>
    <dgm:cxn modelId="{67F9BAA4-42EB-49B0-9C93-F8A2AC643234}" type="presOf" srcId="{848B7B3A-4034-4D43-8439-986054400A11}" destId="{AC838347-B7B8-43BE-9719-D482F81108F2}" srcOrd="0" destOrd="0" presId="urn:microsoft.com/office/officeart/2005/8/layout/lProcess2"/>
    <dgm:cxn modelId="{DFBF4AB4-29E1-4C78-91AB-CF00E2A5A88A}" type="presOf" srcId="{17ADF684-EC08-474F-9B16-F5CD49FC2620}" destId="{4611BF6D-47DB-44F4-AB77-59359C7D235D}" srcOrd="0" destOrd="0" presId="urn:microsoft.com/office/officeart/2005/8/layout/lProcess2"/>
    <dgm:cxn modelId="{963E9CBD-6933-4F05-B5DE-01333329CDA1}" srcId="{64B10C6A-174E-4892-BE9F-BC3C9262429D}" destId="{7DC473B0-9659-446F-A272-A9BE68FBA16C}" srcOrd="0" destOrd="0" parTransId="{D3A04DE8-2B05-46DE-B350-3BCAF03E3E89}" sibTransId="{E4226C7F-599B-4D8F-B00E-6810D9CE1076}"/>
    <dgm:cxn modelId="{A70B93BE-E164-4445-B6B0-AE4485D13A53}" type="presOf" srcId="{1ADC6AB7-14FE-4643-8F41-56A901F8ACB4}" destId="{D2FBFD6B-A4EE-4DC9-B51D-12B6E19675EA}" srcOrd="0" destOrd="0" presId="urn:microsoft.com/office/officeart/2005/8/layout/lProcess2"/>
    <dgm:cxn modelId="{526EF0C3-3CDC-48AE-ADA6-EF6B8970AC70}" type="presOf" srcId="{254F18B2-0F6A-4204-88E9-10307AF772FF}" destId="{1BFB5CA8-F921-4FBB-BC10-DA28CADAB91F}" srcOrd="1" destOrd="0" presId="urn:microsoft.com/office/officeart/2005/8/layout/lProcess2"/>
    <dgm:cxn modelId="{2EB01FC5-4DF5-412B-BCDA-6A8600BE6D6D}" type="presOf" srcId="{919B3439-55F9-43A3-A470-264CC1167EAF}" destId="{7B41A4F9-F2AF-447E-B848-1D4D796A05FB}" srcOrd="0" destOrd="0" presId="urn:microsoft.com/office/officeart/2005/8/layout/lProcess2"/>
    <dgm:cxn modelId="{D7DEE5C8-9EB5-4D5E-A373-0FAA69B76D3F}" type="presOf" srcId="{D1F91E9C-C1D5-47E9-A69C-26755FDCDB27}" destId="{4C0039A0-500D-4247-8F1B-FCDDB328015E}" srcOrd="0" destOrd="0" presId="urn:microsoft.com/office/officeart/2005/8/layout/lProcess2"/>
    <dgm:cxn modelId="{D5FC22D4-FA3E-475D-87C4-47763B36DA93}" type="presOf" srcId="{4EA3F965-0B88-489A-AB16-1AF5CCFA563A}" destId="{EEDE92E5-32DC-443D-9447-DC5BFF7BB1EF}" srcOrd="0" destOrd="0" presId="urn:microsoft.com/office/officeart/2005/8/layout/lProcess2"/>
    <dgm:cxn modelId="{078D19DA-1A0C-4C83-AC5C-7A0F9D108E2B}" type="presOf" srcId="{D1F91E9C-C1D5-47E9-A69C-26755FDCDB27}" destId="{F34681A5-C449-4043-BB43-A2A5021E0D22}" srcOrd="1" destOrd="0" presId="urn:microsoft.com/office/officeart/2005/8/layout/lProcess2"/>
    <dgm:cxn modelId="{DC7B65DA-6C66-4A0D-AEC1-264A834D90E0}" srcId="{B8A932EB-21CF-44B7-9F5C-B944A55ED54D}" destId="{17ADF684-EC08-474F-9B16-F5CD49FC2620}" srcOrd="2" destOrd="0" parTransId="{10AB0BC2-C783-4582-A46F-6A9D64347404}" sibTransId="{810B99FF-711A-4731-9011-8A50D57C95C4}"/>
    <dgm:cxn modelId="{6B4196EF-A18C-4E2E-8C05-D00C27F9436F}" type="presOf" srcId="{C60C6127-6821-460D-9047-15885A3AC3F9}" destId="{50468408-7FAA-4579-A445-08CC55461864}" srcOrd="0" destOrd="0" presId="urn:microsoft.com/office/officeart/2005/8/layout/lProcess2"/>
    <dgm:cxn modelId="{7254B941-F412-4B75-9C5F-EE954CB5B3A7}" type="presParOf" srcId="{ED345152-B093-4180-BD82-06C777682514}" destId="{C6CC3E1B-B794-49A8-B8A9-4165E3657E59}" srcOrd="0" destOrd="0" presId="urn:microsoft.com/office/officeart/2005/8/layout/lProcess2"/>
    <dgm:cxn modelId="{AC578CEB-AF8A-4203-906F-F0DCE8DF47A8}" type="presParOf" srcId="{C6CC3E1B-B794-49A8-B8A9-4165E3657E59}" destId="{98BFF529-47A5-41A2-8768-E7098D316E1E}" srcOrd="0" destOrd="0" presId="urn:microsoft.com/office/officeart/2005/8/layout/lProcess2"/>
    <dgm:cxn modelId="{2CD72795-C337-4BD6-BBD8-1A474213D3B3}" type="presParOf" srcId="{C6CC3E1B-B794-49A8-B8A9-4165E3657E59}" destId="{5613090B-4ED0-4413-914B-4271E5096650}" srcOrd="1" destOrd="0" presId="urn:microsoft.com/office/officeart/2005/8/layout/lProcess2"/>
    <dgm:cxn modelId="{67570F0C-8E73-4A70-A510-35A9E8DC98B2}" type="presParOf" srcId="{C6CC3E1B-B794-49A8-B8A9-4165E3657E59}" destId="{774EF3DB-7C30-4D12-B915-BB25AFF81402}" srcOrd="2" destOrd="0" presId="urn:microsoft.com/office/officeart/2005/8/layout/lProcess2"/>
    <dgm:cxn modelId="{06DA55D4-FB8B-452E-9B44-EF3B1135F766}" type="presParOf" srcId="{774EF3DB-7C30-4D12-B915-BB25AFF81402}" destId="{0ABAD33D-B99C-4CF8-947A-D8DDA35DB51D}" srcOrd="0" destOrd="0" presId="urn:microsoft.com/office/officeart/2005/8/layout/lProcess2"/>
    <dgm:cxn modelId="{E3366177-1193-44A3-A694-4A6DACD5D439}" type="presParOf" srcId="{0ABAD33D-B99C-4CF8-947A-D8DDA35DB51D}" destId="{78D7BCD2-A02D-4394-89C0-6E3539DF292D}" srcOrd="0" destOrd="0" presId="urn:microsoft.com/office/officeart/2005/8/layout/lProcess2"/>
    <dgm:cxn modelId="{940329A9-63F2-46A4-B815-D3F4A669F650}" type="presParOf" srcId="{0ABAD33D-B99C-4CF8-947A-D8DDA35DB51D}" destId="{F714973D-75D1-4315-8C60-59E2D6514BF3}" srcOrd="1" destOrd="0" presId="urn:microsoft.com/office/officeart/2005/8/layout/lProcess2"/>
    <dgm:cxn modelId="{D08A92A0-5A06-4D66-98EE-3F4EEFA317D2}" type="presParOf" srcId="{0ABAD33D-B99C-4CF8-947A-D8DDA35DB51D}" destId="{CD72F664-140C-464D-8B7A-1A38BFB4124D}" srcOrd="2" destOrd="0" presId="urn:microsoft.com/office/officeart/2005/8/layout/lProcess2"/>
    <dgm:cxn modelId="{7AB33DE7-9D4B-4747-A3E6-2C89377153BD}" type="presParOf" srcId="{0ABAD33D-B99C-4CF8-947A-D8DDA35DB51D}" destId="{74E13A48-E7F0-453F-B776-E9EFCA3DBF58}" srcOrd="3" destOrd="0" presId="urn:microsoft.com/office/officeart/2005/8/layout/lProcess2"/>
    <dgm:cxn modelId="{91D8C90B-1F6A-4D94-A46F-DC9EDAB81545}" type="presParOf" srcId="{0ABAD33D-B99C-4CF8-947A-D8DDA35DB51D}" destId="{D2FBFD6B-A4EE-4DC9-B51D-12B6E19675EA}" srcOrd="4" destOrd="0" presId="urn:microsoft.com/office/officeart/2005/8/layout/lProcess2"/>
    <dgm:cxn modelId="{049273C6-D200-410D-8478-F4F72234E1D1}" type="presParOf" srcId="{ED345152-B093-4180-BD82-06C777682514}" destId="{01E943A1-3137-4225-B7B1-33CEE40F50C1}" srcOrd="1" destOrd="0" presId="urn:microsoft.com/office/officeart/2005/8/layout/lProcess2"/>
    <dgm:cxn modelId="{96F8581E-8294-46A1-96C8-0FD447FDD41B}" type="presParOf" srcId="{ED345152-B093-4180-BD82-06C777682514}" destId="{D822F913-FF6F-49BB-AF1D-F2D1C99C8F52}" srcOrd="2" destOrd="0" presId="urn:microsoft.com/office/officeart/2005/8/layout/lProcess2"/>
    <dgm:cxn modelId="{BF988599-2C58-48BF-871A-1F9DFF5659C8}" type="presParOf" srcId="{D822F913-FF6F-49BB-AF1D-F2D1C99C8F52}" destId="{4C0039A0-500D-4247-8F1B-FCDDB328015E}" srcOrd="0" destOrd="0" presId="urn:microsoft.com/office/officeart/2005/8/layout/lProcess2"/>
    <dgm:cxn modelId="{70423A36-836D-435D-8AC1-9774B78CAA70}" type="presParOf" srcId="{D822F913-FF6F-49BB-AF1D-F2D1C99C8F52}" destId="{F34681A5-C449-4043-BB43-A2A5021E0D22}" srcOrd="1" destOrd="0" presId="urn:microsoft.com/office/officeart/2005/8/layout/lProcess2"/>
    <dgm:cxn modelId="{92E0F7FF-3743-4A30-8EEA-66988B6FDCFE}" type="presParOf" srcId="{D822F913-FF6F-49BB-AF1D-F2D1C99C8F52}" destId="{2CF390BB-86B7-4C38-9E31-E27F64B95C28}" srcOrd="2" destOrd="0" presId="urn:microsoft.com/office/officeart/2005/8/layout/lProcess2"/>
    <dgm:cxn modelId="{D3EF86AE-DD99-4B64-9F50-316C1C2EAA56}" type="presParOf" srcId="{2CF390BB-86B7-4C38-9E31-E27F64B95C28}" destId="{F8699B1F-D186-4C5C-BEF4-8850558982B3}" srcOrd="0" destOrd="0" presId="urn:microsoft.com/office/officeart/2005/8/layout/lProcess2"/>
    <dgm:cxn modelId="{1635E539-D1B7-45C6-AC95-6963AEE2CC3B}" type="presParOf" srcId="{F8699B1F-D186-4C5C-BEF4-8850558982B3}" destId="{7B41A4F9-F2AF-447E-B848-1D4D796A05FB}" srcOrd="0" destOrd="0" presId="urn:microsoft.com/office/officeart/2005/8/layout/lProcess2"/>
    <dgm:cxn modelId="{7E516017-11FC-44EC-B183-75550174B0C2}" type="presParOf" srcId="{F8699B1F-D186-4C5C-BEF4-8850558982B3}" destId="{2A23DE8F-5A83-4473-BD6B-6229F0549762}" srcOrd="1" destOrd="0" presId="urn:microsoft.com/office/officeart/2005/8/layout/lProcess2"/>
    <dgm:cxn modelId="{53E68625-F2D3-479C-B6F8-CAE64582A402}" type="presParOf" srcId="{F8699B1F-D186-4C5C-BEF4-8850558982B3}" destId="{01C8CAAA-BEA6-41BF-B069-DD347CA1AF51}" srcOrd="2" destOrd="0" presId="urn:microsoft.com/office/officeart/2005/8/layout/lProcess2"/>
    <dgm:cxn modelId="{306E5ABD-F131-4102-AB11-81C32AEAF7DA}" type="presParOf" srcId="{F8699B1F-D186-4C5C-BEF4-8850558982B3}" destId="{40916EB9-4C44-4E0F-8A4F-C0CA25A72E68}" srcOrd="3" destOrd="0" presId="urn:microsoft.com/office/officeart/2005/8/layout/lProcess2"/>
    <dgm:cxn modelId="{6571B557-F211-452C-BB0C-9F5F15EEAA4A}" type="presParOf" srcId="{F8699B1F-D186-4C5C-BEF4-8850558982B3}" destId="{FF76067B-1D24-48BB-B929-632C9D30429C}" srcOrd="4" destOrd="0" presId="urn:microsoft.com/office/officeart/2005/8/layout/lProcess2"/>
    <dgm:cxn modelId="{ECF19E9A-2A91-4703-8132-89A692ADBEEB}" type="presParOf" srcId="{ED345152-B093-4180-BD82-06C777682514}" destId="{4D2BA611-072E-453F-98D3-FDB399A2EC4C}" srcOrd="3" destOrd="0" presId="urn:microsoft.com/office/officeart/2005/8/layout/lProcess2"/>
    <dgm:cxn modelId="{E221B02A-20A9-4923-AFBF-2A4D5B6D28F7}" type="presParOf" srcId="{ED345152-B093-4180-BD82-06C777682514}" destId="{EF4E0FC6-992F-4183-8E66-D8D942F7C6F3}" srcOrd="4" destOrd="0" presId="urn:microsoft.com/office/officeart/2005/8/layout/lProcess2"/>
    <dgm:cxn modelId="{555023A3-8AF5-4E20-A8DB-266BB8105CD3}" type="presParOf" srcId="{EF4E0FC6-992F-4183-8E66-D8D942F7C6F3}" destId="{D58E85CB-5F36-4EFC-BEF4-4F4B0F6AF3DD}" srcOrd="0" destOrd="0" presId="urn:microsoft.com/office/officeart/2005/8/layout/lProcess2"/>
    <dgm:cxn modelId="{A0DA1D07-E52C-4189-9C88-3800EB2DF0CB}" type="presParOf" srcId="{EF4E0FC6-992F-4183-8E66-D8D942F7C6F3}" destId="{1BFB5CA8-F921-4FBB-BC10-DA28CADAB91F}" srcOrd="1" destOrd="0" presId="urn:microsoft.com/office/officeart/2005/8/layout/lProcess2"/>
    <dgm:cxn modelId="{451C6390-414B-444D-A5D6-8A4EBA9658E2}" type="presParOf" srcId="{EF4E0FC6-992F-4183-8E66-D8D942F7C6F3}" destId="{9894E466-D6E8-4558-B9A6-53F95DCEDDB6}" srcOrd="2" destOrd="0" presId="urn:microsoft.com/office/officeart/2005/8/layout/lProcess2"/>
    <dgm:cxn modelId="{0ADEB63B-BDC9-4072-BAF3-6A7FFCA29897}" type="presParOf" srcId="{9894E466-D6E8-4558-B9A6-53F95DCEDDB6}" destId="{E4E2D350-2989-43EF-A5BE-46F32B411AF0}" srcOrd="0" destOrd="0" presId="urn:microsoft.com/office/officeart/2005/8/layout/lProcess2"/>
    <dgm:cxn modelId="{DC71BAA3-63FE-400D-9561-03467FFBEEAF}" type="presParOf" srcId="{E4E2D350-2989-43EF-A5BE-46F32B411AF0}" destId="{EEDE92E5-32DC-443D-9447-DC5BFF7BB1EF}" srcOrd="0" destOrd="0" presId="urn:microsoft.com/office/officeart/2005/8/layout/lProcess2"/>
    <dgm:cxn modelId="{DA30AE8A-0F47-4469-AF20-FEEED863974E}" type="presParOf" srcId="{E4E2D350-2989-43EF-A5BE-46F32B411AF0}" destId="{04FB6F87-151D-4F33-9D8D-9F9A692F531E}" srcOrd="1" destOrd="0" presId="urn:microsoft.com/office/officeart/2005/8/layout/lProcess2"/>
    <dgm:cxn modelId="{8218F561-7DA6-4C50-AC1A-C14C54658976}" type="presParOf" srcId="{E4E2D350-2989-43EF-A5BE-46F32B411AF0}" destId="{5AB2D96D-83C7-4A4F-B04D-A6E8DFC96E21}" srcOrd="2" destOrd="0" presId="urn:microsoft.com/office/officeart/2005/8/layout/lProcess2"/>
    <dgm:cxn modelId="{C97C1699-7F8E-45C3-9E99-3C31644DAAFC}" type="presParOf" srcId="{E4E2D350-2989-43EF-A5BE-46F32B411AF0}" destId="{7D563707-BF5B-4FCA-84A7-56B9DE0FF0D7}" srcOrd="3" destOrd="0" presId="urn:microsoft.com/office/officeart/2005/8/layout/lProcess2"/>
    <dgm:cxn modelId="{171A10B4-2D53-459E-9B06-EB88CE254DCE}" type="presParOf" srcId="{E4E2D350-2989-43EF-A5BE-46F32B411AF0}" destId="{AC838347-B7B8-43BE-9719-D482F81108F2}" srcOrd="4" destOrd="0" presId="urn:microsoft.com/office/officeart/2005/8/layout/lProcess2"/>
    <dgm:cxn modelId="{7F014F2E-15FD-4B6E-A2E5-B11F103CC4B7}" type="presParOf" srcId="{ED345152-B093-4180-BD82-06C777682514}" destId="{F2554CBF-D95A-4F11-8391-FC8BF1E8B597}" srcOrd="5" destOrd="0" presId="urn:microsoft.com/office/officeart/2005/8/layout/lProcess2"/>
    <dgm:cxn modelId="{004720C8-761B-4B89-969A-2F16C24392FC}" type="presParOf" srcId="{ED345152-B093-4180-BD82-06C777682514}" destId="{A2CAD23A-95E8-4ECE-84EE-329C524963C9}" srcOrd="6" destOrd="0" presId="urn:microsoft.com/office/officeart/2005/8/layout/lProcess2"/>
    <dgm:cxn modelId="{84AA3ACE-2A6E-4928-A9ED-99FF8B3A2BFA}" type="presParOf" srcId="{A2CAD23A-95E8-4ECE-84EE-329C524963C9}" destId="{A3061ABE-27B9-4823-A324-8B99CC98378A}" srcOrd="0" destOrd="0" presId="urn:microsoft.com/office/officeart/2005/8/layout/lProcess2"/>
    <dgm:cxn modelId="{93EDD2B0-AC1D-45AF-B21E-A8AB0D802395}" type="presParOf" srcId="{A2CAD23A-95E8-4ECE-84EE-329C524963C9}" destId="{06EDCA3D-27B1-4BC8-BEDD-53BBD49FFFCB}" srcOrd="1" destOrd="0" presId="urn:microsoft.com/office/officeart/2005/8/layout/lProcess2"/>
    <dgm:cxn modelId="{E09B8337-1C8F-4E9B-957C-E2013D7F537C}" type="presParOf" srcId="{A2CAD23A-95E8-4ECE-84EE-329C524963C9}" destId="{4CDBED47-4728-46CD-8E21-09569ADF60D0}" srcOrd="2" destOrd="0" presId="urn:microsoft.com/office/officeart/2005/8/layout/lProcess2"/>
    <dgm:cxn modelId="{45495425-83F7-459F-9563-F17548C92276}" type="presParOf" srcId="{4CDBED47-4728-46CD-8E21-09569ADF60D0}" destId="{E1E95ED1-5F94-404B-A418-A9454CFAEB7F}" srcOrd="0" destOrd="0" presId="urn:microsoft.com/office/officeart/2005/8/layout/lProcess2"/>
    <dgm:cxn modelId="{5709FAD7-9CA2-4C52-B616-D722797E1CE5}" type="presParOf" srcId="{E1E95ED1-5F94-404B-A418-A9454CFAEB7F}" destId="{50468408-7FAA-4579-A445-08CC55461864}" srcOrd="0" destOrd="0" presId="urn:microsoft.com/office/officeart/2005/8/layout/lProcess2"/>
    <dgm:cxn modelId="{27E1D22C-8B1A-4939-A837-1F7626EF6CD0}" type="presParOf" srcId="{E1E95ED1-5F94-404B-A418-A9454CFAEB7F}" destId="{80F513CA-C1D3-4624-A773-1DF741978983}" srcOrd="1" destOrd="0" presId="urn:microsoft.com/office/officeart/2005/8/layout/lProcess2"/>
    <dgm:cxn modelId="{1B163B76-1E78-4AAC-B8BA-64717F40AF68}" type="presParOf" srcId="{E1E95ED1-5F94-404B-A418-A9454CFAEB7F}" destId="{B0634896-07E1-4748-9749-CFDC243889EC}" srcOrd="2" destOrd="0" presId="urn:microsoft.com/office/officeart/2005/8/layout/lProcess2"/>
    <dgm:cxn modelId="{C07FC864-CF7F-4F74-9509-477FA46DC0FE}" type="presParOf" srcId="{E1E95ED1-5F94-404B-A418-A9454CFAEB7F}" destId="{2F3C26FE-2CC9-4A9B-B662-368D311BBCF6}" srcOrd="3" destOrd="0" presId="urn:microsoft.com/office/officeart/2005/8/layout/lProcess2"/>
    <dgm:cxn modelId="{6453ABAF-A08B-43FA-A13D-1F2FCE2ACA19}" type="presParOf" srcId="{E1E95ED1-5F94-404B-A418-A9454CFAEB7F}" destId="{4611BF6D-47DB-44F4-AB77-59359C7D235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A24955-1280-47E2-9CF8-F8EC01C35707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6B85B49-C4A0-4B8F-A23F-CDA89C6674A3}">
      <dgm:prSet phldrT="[Teks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1442</a:t>
          </a:r>
          <a:endParaRPr lang="pl-P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D65FE9-C23A-4A4A-B949-5E6D75170573}" type="parTrans" cxnId="{F48EA965-8A54-4574-BB23-6970FB26C0F3}">
      <dgm:prSet/>
      <dgm:spPr/>
      <dgm:t>
        <a:bodyPr/>
        <a:lstStyle/>
        <a:p>
          <a:endParaRPr lang="pl-PL"/>
        </a:p>
      </dgm:t>
    </dgm:pt>
    <dgm:pt modelId="{47EA2B3D-0EE2-4C0C-B54F-57E382968FF6}" type="sibTrans" cxnId="{F48EA965-8A54-4574-BB23-6970FB26C0F3}">
      <dgm:prSet/>
      <dgm:spPr/>
      <dgm:t>
        <a:bodyPr/>
        <a:lstStyle/>
        <a:p>
          <a:endParaRPr lang="pl-PL"/>
        </a:p>
      </dgm:t>
    </dgm:pt>
    <dgm:pt modelId="{55267416-18C3-4E9A-AC93-874805911751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pPr algn="l"/>
          <a:r>
            <a:rPr lang="pl-PL" sz="1400" b="1" dirty="0"/>
            <a:t>wyroby    zbadane </a:t>
          </a:r>
          <a:br>
            <a:rPr lang="pl-PL" sz="1200" b="1" dirty="0"/>
          </a:br>
          <a:r>
            <a:rPr lang="pl-PL" sz="1200" dirty="0">
              <a:solidFill>
                <a:schemeClr val="tx1"/>
              </a:solidFill>
            </a:rPr>
            <a:t>(2024 r.)</a:t>
          </a:r>
        </a:p>
      </dgm:t>
    </dgm:pt>
    <dgm:pt modelId="{735947F5-5405-40E5-9C3C-A3254BAA369B}" type="parTrans" cxnId="{57638448-2B84-4C9C-85C5-1A3D87744241}">
      <dgm:prSet/>
      <dgm:spPr/>
      <dgm:t>
        <a:bodyPr/>
        <a:lstStyle/>
        <a:p>
          <a:endParaRPr lang="pl-PL"/>
        </a:p>
      </dgm:t>
    </dgm:pt>
    <dgm:pt modelId="{530EBB22-3BBB-4848-970D-8CB3CD9B9A61}" type="sibTrans" cxnId="{57638448-2B84-4C9C-85C5-1A3D87744241}">
      <dgm:prSet/>
      <dgm:spPr/>
      <dgm:t>
        <a:bodyPr/>
        <a:lstStyle/>
        <a:p>
          <a:endParaRPr lang="pl-PL"/>
        </a:p>
      </dgm:t>
    </dgm:pt>
    <dgm:pt modelId="{68B8B65B-29E0-44E1-9D0B-420D9C294F3D}">
      <dgm:prSet phldrT="[Teks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168</a:t>
          </a:r>
          <a:endParaRPr lang="pl-P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22EA2-9F46-414F-9E94-AB4A14E2D564}" type="parTrans" cxnId="{B2A8D6F8-CE9D-425D-A6D6-72245575DDD9}">
      <dgm:prSet/>
      <dgm:spPr/>
      <dgm:t>
        <a:bodyPr/>
        <a:lstStyle/>
        <a:p>
          <a:endParaRPr lang="pl-PL"/>
        </a:p>
      </dgm:t>
    </dgm:pt>
    <dgm:pt modelId="{5A6404FD-71EC-4701-A060-F61F9CB4C2FC}" type="sibTrans" cxnId="{B2A8D6F8-CE9D-425D-A6D6-72245575DDD9}">
      <dgm:prSet/>
      <dgm:spPr/>
      <dgm:t>
        <a:bodyPr/>
        <a:lstStyle/>
        <a:p>
          <a:endParaRPr lang="pl-PL"/>
        </a:p>
      </dgm:t>
    </dgm:pt>
    <dgm:pt modelId="{2F0B226F-B352-4F68-AE7A-790CC2D96DEA}">
      <dgm:prSet phldrT="[Teks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400" b="1" dirty="0"/>
            <a:t>placówek</a:t>
          </a:r>
          <a:r>
            <a:rPr lang="pl-PL" sz="1200" dirty="0"/>
            <a:t> </a:t>
          </a:r>
          <a:br>
            <a:rPr lang="pl-PL" sz="1200" dirty="0"/>
          </a:br>
          <a:r>
            <a:rPr lang="pl-PL" sz="1200" dirty="0">
              <a:solidFill>
                <a:schemeClr val="tx1"/>
              </a:solidFill>
            </a:rPr>
            <a:t>(2023 r.)</a:t>
          </a:r>
        </a:p>
      </dgm:t>
    </dgm:pt>
    <dgm:pt modelId="{7D3FBDBA-9AEC-4248-A38B-7B73D8EE2F18}" type="parTrans" cxnId="{B978F2B0-3EC9-47E1-A518-DF598A1C5500}">
      <dgm:prSet/>
      <dgm:spPr/>
      <dgm:t>
        <a:bodyPr/>
        <a:lstStyle/>
        <a:p>
          <a:endParaRPr lang="pl-PL"/>
        </a:p>
      </dgm:t>
    </dgm:pt>
    <dgm:pt modelId="{6D87439F-7E48-4568-8B54-62B04D361EDF}" type="sibTrans" cxnId="{B978F2B0-3EC9-47E1-A518-DF598A1C5500}">
      <dgm:prSet/>
      <dgm:spPr/>
      <dgm:t>
        <a:bodyPr/>
        <a:lstStyle/>
        <a:p>
          <a:endParaRPr lang="pl-PL"/>
        </a:p>
      </dgm:t>
    </dgm:pt>
    <dgm:pt modelId="{33FA8CCB-9FEA-4D3E-90B4-4B608028F27B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</a:t>
          </a:r>
          <a:endParaRPr lang="pl-PL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10CEC7-6E2B-4ECB-8058-8F4E55BECE90}" type="parTrans" cxnId="{76C9FCF3-9178-4FCD-81C7-2689BFEAE21C}">
      <dgm:prSet/>
      <dgm:spPr/>
      <dgm:t>
        <a:bodyPr/>
        <a:lstStyle/>
        <a:p>
          <a:endParaRPr lang="pl-PL"/>
        </a:p>
      </dgm:t>
    </dgm:pt>
    <dgm:pt modelId="{F796D871-0E42-4CE8-B920-2FEAADB3415A}" type="sibTrans" cxnId="{76C9FCF3-9178-4FCD-81C7-2689BFEAE21C}">
      <dgm:prSet/>
      <dgm:spPr/>
      <dgm:t>
        <a:bodyPr/>
        <a:lstStyle/>
        <a:p>
          <a:endParaRPr lang="pl-PL"/>
        </a:p>
      </dgm:t>
    </dgm:pt>
    <dgm:pt modelId="{9D4BBD86-A268-428F-BE29-63BDFE1753AF}">
      <dgm:prSet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250" b="1" dirty="0"/>
            <a:t>wyroby zakwestionowane</a:t>
          </a:r>
          <a:br>
            <a:rPr lang="pl-PL" sz="1300" dirty="0"/>
          </a:br>
          <a:r>
            <a:rPr lang="pl-PL" sz="1300" dirty="0">
              <a:solidFill>
                <a:schemeClr val="tx1"/>
              </a:solidFill>
            </a:rPr>
            <a:t>(2024 r.)</a:t>
          </a:r>
        </a:p>
      </dgm:t>
    </dgm:pt>
    <dgm:pt modelId="{4B2FF4AA-251A-4B2A-BBDC-A25D4C73C911}" type="parTrans" cxnId="{D93A97D3-83C8-4E2F-AA4A-7196CF3D8354}">
      <dgm:prSet/>
      <dgm:spPr/>
      <dgm:t>
        <a:bodyPr/>
        <a:lstStyle/>
        <a:p>
          <a:endParaRPr lang="pl-PL"/>
        </a:p>
      </dgm:t>
    </dgm:pt>
    <dgm:pt modelId="{FE729C2C-3FF4-439D-9C76-068E0B53D649}" type="sibTrans" cxnId="{D93A97D3-83C8-4E2F-AA4A-7196CF3D8354}">
      <dgm:prSet/>
      <dgm:spPr/>
      <dgm:t>
        <a:bodyPr/>
        <a:lstStyle/>
        <a:p>
          <a:endParaRPr lang="pl-PL"/>
        </a:p>
      </dgm:t>
    </dgm:pt>
    <dgm:pt modelId="{31AAFF70-9DE0-4BA0-BA36-31F810467DC2}" type="pres">
      <dgm:prSet presAssocID="{80A24955-1280-47E2-9CF8-F8EC01C35707}" presName="list" presStyleCnt="0">
        <dgm:presLayoutVars>
          <dgm:dir/>
          <dgm:animLvl val="lvl"/>
        </dgm:presLayoutVars>
      </dgm:prSet>
      <dgm:spPr/>
    </dgm:pt>
    <dgm:pt modelId="{7C2D9BCD-16D5-4265-9F01-5C06337345E6}" type="pres">
      <dgm:prSet presAssocID="{46B85B49-C4A0-4B8F-A23F-CDA89C6674A3}" presName="posSpace" presStyleCnt="0"/>
      <dgm:spPr/>
    </dgm:pt>
    <dgm:pt modelId="{92BC5191-702C-4CDA-ACCA-A683E6322DFE}" type="pres">
      <dgm:prSet presAssocID="{46B85B49-C4A0-4B8F-A23F-CDA89C6674A3}" presName="vertFlow" presStyleCnt="0"/>
      <dgm:spPr/>
    </dgm:pt>
    <dgm:pt modelId="{841AF3B7-701A-43ED-8FDD-BF823D5D5AC9}" type="pres">
      <dgm:prSet presAssocID="{46B85B49-C4A0-4B8F-A23F-CDA89C6674A3}" presName="topSpace" presStyleCnt="0"/>
      <dgm:spPr/>
    </dgm:pt>
    <dgm:pt modelId="{CE74D44C-24E3-4A1D-B5AF-8A2762AD0B32}" type="pres">
      <dgm:prSet presAssocID="{46B85B49-C4A0-4B8F-A23F-CDA89C6674A3}" presName="firstComp" presStyleCnt="0"/>
      <dgm:spPr/>
    </dgm:pt>
    <dgm:pt modelId="{E3B07A39-B6B0-4271-8C66-BAE339648880}" type="pres">
      <dgm:prSet presAssocID="{46B85B49-C4A0-4B8F-A23F-CDA89C6674A3}" presName="firstChild" presStyleLbl="bgAccFollowNode1" presStyleIdx="0" presStyleCnt="3"/>
      <dgm:spPr/>
    </dgm:pt>
    <dgm:pt modelId="{7EABD8D3-8751-44F1-A686-DE1BD5580B6D}" type="pres">
      <dgm:prSet presAssocID="{46B85B49-C4A0-4B8F-A23F-CDA89C6674A3}" presName="firstChildTx" presStyleLbl="bgAccFollowNode1" presStyleIdx="0" presStyleCnt="3">
        <dgm:presLayoutVars>
          <dgm:bulletEnabled val="1"/>
        </dgm:presLayoutVars>
      </dgm:prSet>
      <dgm:spPr/>
    </dgm:pt>
    <dgm:pt modelId="{23FCDD44-5246-4B65-B7EE-3A053B47DB8B}" type="pres">
      <dgm:prSet presAssocID="{46B85B49-C4A0-4B8F-A23F-CDA89C6674A3}" presName="negSpace" presStyleCnt="0"/>
      <dgm:spPr/>
    </dgm:pt>
    <dgm:pt modelId="{FC0E7A9F-9C5C-466D-A613-FDC53510E5F0}" type="pres">
      <dgm:prSet presAssocID="{46B85B49-C4A0-4B8F-A23F-CDA89C6674A3}" presName="circle" presStyleLbl="node1" presStyleIdx="0" presStyleCnt="3"/>
      <dgm:spPr/>
    </dgm:pt>
    <dgm:pt modelId="{EE1B7E1B-FCB3-492D-9B17-BB3F5C13E26D}" type="pres">
      <dgm:prSet presAssocID="{47EA2B3D-0EE2-4C0C-B54F-57E382968FF6}" presName="transSpace" presStyleCnt="0"/>
      <dgm:spPr/>
    </dgm:pt>
    <dgm:pt modelId="{15AFADC7-5EA7-4045-B01D-33AEC51771A5}" type="pres">
      <dgm:prSet presAssocID="{68B8B65B-29E0-44E1-9D0B-420D9C294F3D}" presName="posSpace" presStyleCnt="0"/>
      <dgm:spPr/>
    </dgm:pt>
    <dgm:pt modelId="{94CFC47B-06D4-4D66-8531-56ED7403603F}" type="pres">
      <dgm:prSet presAssocID="{68B8B65B-29E0-44E1-9D0B-420D9C294F3D}" presName="vertFlow" presStyleCnt="0"/>
      <dgm:spPr/>
    </dgm:pt>
    <dgm:pt modelId="{6B97931C-40A5-4926-95E9-9E9AD88A032F}" type="pres">
      <dgm:prSet presAssocID="{68B8B65B-29E0-44E1-9D0B-420D9C294F3D}" presName="topSpace" presStyleCnt="0"/>
      <dgm:spPr/>
    </dgm:pt>
    <dgm:pt modelId="{EA1621A6-C6A9-4649-B97B-3943BC0A7DF7}" type="pres">
      <dgm:prSet presAssocID="{68B8B65B-29E0-44E1-9D0B-420D9C294F3D}" presName="firstComp" presStyleCnt="0"/>
      <dgm:spPr/>
    </dgm:pt>
    <dgm:pt modelId="{2401D116-8A82-4D5F-A0B8-284C27E2CEA4}" type="pres">
      <dgm:prSet presAssocID="{68B8B65B-29E0-44E1-9D0B-420D9C294F3D}" presName="firstChild" presStyleLbl="bgAccFollowNode1" presStyleIdx="1" presStyleCnt="3"/>
      <dgm:spPr/>
    </dgm:pt>
    <dgm:pt modelId="{A208CC0E-9D9A-4D6A-A0A5-B97A28453B44}" type="pres">
      <dgm:prSet presAssocID="{68B8B65B-29E0-44E1-9D0B-420D9C294F3D}" presName="firstChildTx" presStyleLbl="bgAccFollowNode1" presStyleIdx="1" presStyleCnt="3">
        <dgm:presLayoutVars>
          <dgm:bulletEnabled val="1"/>
        </dgm:presLayoutVars>
      </dgm:prSet>
      <dgm:spPr/>
    </dgm:pt>
    <dgm:pt modelId="{F25798E1-B8DA-4511-AFAE-76F1A9252087}" type="pres">
      <dgm:prSet presAssocID="{68B8B65B-29E0-44E1-9D0B-420D9C294F3D}" presName="negSpace" presStyleCnt="0"/>
      <dgm:spPr/>
    </dgm:pt>
    <dgm:pt modelId="{E0640C98-FE55-4F11-91AF-CAF7EB141E12}" type="pres">
      <dgm:prSet presAssocID="{68B8B65B-29E0-44E1-9D0B-420D9C294F3D}" presName="circle" presStyleLbl="node1" presStyleIdx="1" presStyleCnt="3"/>
      <dgm:spPr/>
    </dgm:pt>
    <dgm:pt modelId="{71B156BD-5F1F-40FD-90B7-E8D4AD704B27}" type="pres">
      <dgm:prSet presAssocID="{5A6404FD-71EC-4701-A060-F61F9CB4C2FC}" presName="transSpace" presStyleCnt="0"/>
      <dgm:spPr/>
    </dgm:pt>
    <dgm:pt modelId="{D941DF19-22DB-4694-8CD8-ED6162C470EC}" type="pres">
      <dgm:prSet presAssocID="{33FA8CCB-9FEA-4D3E-90B4-4B608028F27B}" presName="posSpace" presStyleCnt="0"/>
      <dgm:spPr/>
    </dgm:pt>
    <dgm:pt modelId="{11E59671-B143-43FF-97FE-C1BE67483E11}" type="pres">
      <dgm:prSet presAssocID="{33FA8CCB-9FEA-4D3E-90B4-4B608028F27B}" presName="vertFlow" presStyleCnt="0"/>
      <dgm:spPr/>
    </dgm:pt>
    <dgm:pt modelId="{5FB141FA-1D8E-46A3-B98D-1623B0047374}" type="pres">
      <dgm:prSet presAssocID="{33FA8CCB-9FEA-4D3E-90B4-4B608028F27B}" presName="topSpace" presStyleCnt="0"/>
      <dgm:spPr/>
    </dgm:pt>
    <dgm:pt modelId="{61801821-9D03-4FAA-9856-3D2D2BA8F2F6}" type="pres">
      <dgm:prSet presAssocID="{33FA8CCB-9FEA-4D3E-90B4-4B608028F27B}" presName="firstComp" presStyleCnt="0"/>
      <dgm:spPr/>
    </dgm:pt>
    <dgm:pt modelId="{5635739D-9F76-4730-B9EC-92180ECED09C}" type="pres">
      <dgm:prSet presAssocID="{33FA8CCB-9FEA-4D3E-90B4-4B608028F27B}" presName="firstChild" presStyleLbl="bgAccFollowNode1" presStyleIdx="2" presStyleCnt="3"/>
      <dgm:spPr/>
    </dgm:pt>
    <dgm:pt modelId="{17A4274B-A3AE-45E1-BD6F-FA83CDB9FD84}" type="pres">
      <dgm:prSet presAssocID="{33FA8CCB-9FEA-4D3E-90B4-4B608028F27B}" presName="firstChildTx" presStyleLbl="bgAccFollowNode1" presStyleIdx="2" presStyleCnt="3">
        <dgm:presLayoutVars>
          <dgm:bulletEnabled val="1"/>
        </dgm:presLayoutVars>
      </dgm:prSet>
      <dgm:spPr/>
    </dgm:pt>
    <dgm:pt modelId="{3ADFDFB6-54B3-4F07-B4C4-E174A8423011}" type="pres">
      <dgm:prSet presAssocID="{33FA8CCB-9FEA-4D3E-90B4-4B608028F27B}" presName="negSpace" presStyleCnt="0"/>
      <dgm:spPr/>
    </dgm:pt>
    <dgm:pt modelId="{1AE6EE48-6BC4-4517-B575-5E68AACFCC88}" type="pres">
      <dgm:prSet presAssocID="{33FA8CCB-9FEA-4D3E-90B4-4B608028F27B}" presName="circle" presStyleLbl="node1" presStyleIdx="2" presStyleCnt="3"/>
      <dgm:spPr/>
    </dgm:pt>
  </dgm:ptLst>
  <dgm:cxnLst>
    <dgm:cxn modelId="{9B5EB002-57D1-4134-948D-76A5FFFC49D5}" type="presOf" srcId="{55267416-18C3-4E9A-AC93-874805911751}" destId="{E3B07A39-B6B0-4271-8C66-BAE339648880}" srcOrd="0" destOrd="0" presId="urn:microsoft.com/office/officeart/2005/8/layout/hList9"/>
    <dgm:cxn modelId="{547A5F3F-34F6-4335-BC97-B294E6AB7D67}" type="presOf" srcId="{9D4BBD86-A268-428F-BE29-63BDFE1753AF}" destId="{17A4274B-A3AE-45E1-BD6F-FA83CDB9FD84}" srcOrd="1" destOrd="0" presId="urn:microsoft.com/office/officeart/2005/8/layout/hList9"/>
    <dgm:cxn modelId="{62AB0245-FB2A-4D39-BA49-4A2A0CE665DC}" type="presOf" srcId="{46B85B49-C4A0-4B8F-A23F-CDA89C6674A3}" destId="{FC0E7A9F-9C5C-466D-A613-FDC53510E5F0}" srcOrd="0" destOrd="0" presId="urn:microsoft.com/office/officeart/2005/8/layout/hList9"/>
    <dgm:cxn modelId="{F48EA965-8A54-4574-BB23-6970FB26C0F3}" srcId="{80A24955-1280-47E2-9CF8-F8EC01C35707}" destId="{46B85B49-C4A0-4B8F-A23F-CDA89C6674A3}" srcOrd="0" destOrd="0" parTransId="{3FD65FE9-C23A-4A4A-B949-5E6D75170573}" sibTransId="{47EA2B3D-0EE2-4C0C-B54F-57E382968FF6}"/>
    <dgm:cxn modelId="{57638448-2B84-4C9C-85C5-1A3D87744241}" srcId="{46B85B49-C4A0-4B8F-A23F-CDA89C6674A3}" destId="{55267416-18C3-4E9A-AC93-874805911751}" srcOrd="0" destOrd="0" parTransId="{735947F5-5405-40E5-9C3C-A3254BAA369B}" sibTransId="{530EBB22-3BBB-4848-970D-8CB3CD9B9A61}"/>
    <dgm:cxn modelId="{EC6D9370-2A46-46F0-99AE-9128037158DB}" type="presOf" srcId="{55267416-18C3-4E9A-AC93-874805911751}" destId="{7EABD8D3-8751-44F1-A686-DE1BD5580B6D}" srcOrd="1" destOrd="0" presId="urn:microsoft.com/office/officeart/2005/8/layout/hList9"/>
    <dgm:cxn modelId="{FD2B3D76-7B03-4A67-B33E-7309E837A410}" type="presOf" srcId="{68B8B65B-29E0-44E1-9D0B-420D9C294F3D}" destId="{E0640C98-FE55-4F11-91AF-CAF7EB141E12}" srcOrd="0" destOrd="0" presId="urn:microsoft.com/office/officeart/2005/8/layout/hList9"/>
    <dgm:cxn modelId="{A223EE57-544F-41D0-9370-78D514246D7A}" type="presOf" srcId="{80A24955-1280-47E2-9CF8-F8EC01C35707}" destId="{31AAFF70-9DE0-4BA0-BA36-31F810467DC2}" srcOrd="0" destOrd="0" presId="urn:microsoft.com/office/officeart/2005/8/layout/hList9"/>
    <dgm:cxn modelId="{B4B5E69C-0B23-45FC-83F1-4B24E2B8D9C8}" type="presOf" srcId="{2F0B226F-B352-4F68-AE7A-790CC2D96DEA}" destId="{A208CC0E-9D9A-4D6A-A0A5-B97A28453B44}" srcOrd="1" destOrd="0" presId="urn:microsoft.com/office/officeart/2005/8/layout/hList9"/>
    <dgm:cxn modelId="{B978F2B0-3EC9-47E1-A518-DF598A1C5500}" srcId="{68B8B65B-29E0-44E1-9D0B-420D9C294F3D}" destId="{2F0B226F-B352-4F68-AE7A-790CC2D96DEA}" srcOrd="0" destOrd="0" parTransId="{7D3FBDBA-9AEC-4248-A38B-7B73D8EE2F18}" sibTransId="{6D87439F-7E48-4568-8B54-62B04D361EDF}"/>
    <dgm:cxn modelId="{D93A97D3-83C8-4E2F-AA4A-7196CF3D8354}" srcId="{33FA8CCB-9FEA-4D3E-90B4-4B608028F27B}" destId="{9D4BBD86-A268-428F-BE29-63BDFE1753AF}" srcOrd="0" destOrd="0" parTransId="{4B2FF4AA-251A-4B2A-BBDC-A25D4C73C911}" sibTransId="{FE729C2C-3FF4-439D-9C76-068E0B53D649}"/>
    <dgm:cxn modelId="{F93688D8-BE0A-48A6-B34A-83589530C994}" type="presOf" srcId="{2F0B226F-B352-4F68-AE7A-790CC2D96DEA}" destId="{2401D116-8A82-4D5F-A0B8-284C27E2CEA4}" srcOrd="0" destOrd="0" presId="urn:microsoft.com/office/officeart/2005/8/layout/hList9"/>
    <dgm:cxn modelId="{7AABDAE9-C028-415D-80F2-0AEAF046E9B1}" type="presOf" srcId="{9D4BBD86-A268-428F-BE29-63BDFE1753AF}" destId="{5635739D-9F76-4730-B9EC-92180ECED09C}" srcOrd="0" destOrd="0" presId="urn:microsoft.com/office/officeart/2005/8/layout/hList9"/>
    <dgm:cxn modelId="{76C9FCF3-9178-4FCD-81C7-2689BFEAE21C}" srcId="{80A24955-1280-47E2-9CF8-F8EC01C35707}" destId="{33FA8CCB-9FEA-4D3E-90B4-4B608028F27B}" srcOrd="2" destOrd="0" parTransId="{2310CEC7-6E2B-4ECB-8058-8F4E55BECE90}" sibTransId="{F796D871-0E42-4CE8-B920-2FEAADB3415A}"/>
    <dgm:cxn modelId="{59D615F5-A67A-441A-A2FA-738BDD2A50C4}" type="presOf" srcId="{33FA8CCB-9FEA-4D3E-90B4-4B608028F27B}" destId="{1AE6EE48-6BC4-4517-B575-5E68AACFCC88}" srcOrd="0" destOrd="0" presId="urn:microsoft.com/office/officeart/2005/8/layout/hList9"/>
    <dgm:cxn modelId="{B2A8D6F8-CE9D-425D-A6D6-72245575DDD9}" srcId="{80A24955-1280-47E2-9CF8-F8EC01C35707}" destId="{68B8B65B-29E0-44E1-9D0B-420D9C294F3D}" srcOrd="1" destOrd="0" parTransId="{F5122EA2-9F46-414F-9E94-AB4A14E2D564}" sibTransId="{5A6404FD-71EC-4701-A060-F61F9CB4C2FC}"/>
    <dgm:cxn modelId="{508962D7-E4EC-4F19-BC10-50E972851727}" type="presParOf" srcId="{31AAFF70-9DE0-4BA0-BA36-31F810467DC2}" destId="{7C2D9BCD-16D5-4265-9F01-5C06337345E6}" srcOrd="0" destOrd="0" presId="urn:microsoft.com/office/officeart/2005/8/layout/hList9"/>
    <dgm:cxn modelId="{88B9E496-E0ED-4B88-B2A5-2B73049918B0}" type="presParOf" srcId="{31AAFF70-9DE0-4BA0-BA36-31F810467DC2}" destId="{92BC5191-702C-4CDA-ACCA-A683E6322DFE}" srcOrd="1" destOrd="0" presId="urn:microsoft.com/office/officeart/2005/8/layout/hList9"/>
    <dgm:cxn modelId="{19A37175-ABAF-4709-82F1-DECB1844D7E1}" type="presParOf" srcId="{92BC5191-702C-4CDA-ACCA-A683E6322DFE}" destId="{841AF3B7-701A-43ED-8FDD-BF823D5D5AC9}" srcOrd="0" destOrd="0" presId="urn:microsoft.com/office/officeart/2005/8/layout/hList9"/>
    <dgm:cxn modelId="{D3C4DC1F-A431-4DF7-85F9-6E353D61BD14}" type="presParOf" srcId="{92BC5191-702C-4CDA-ACCA-A683E6322DFE}" destId="{CE74D44C-24E3-4A1D-B5AF-8A2762AD0B32}" srcOrd="1" destOrd="0" presId="urn:microsoft.com/office/officeart/2005/8/layout/hList9"/>
    <dgm:cxn modelId="{2507C53F-ACB2-4620-9D19-FABE54C0BEE6}" type="presParOf" srcId="{CE74D44C-24E3-4A1D-B5AF-8A2762AD0B32}" destId="{E3B07A39-B6B0-4271-8C66-BAE339648880}" srcOrd="0" destOrd="0" presId="urn:microsoft.com/office/officeart/2005/8/layout/hList9"/>
    <dgm:cxn modelId="{69918D4B-7CE7-4244-A606-936EEAA4E5BE}" type="presParOf" srcId="{CE74D44C-24E3-4A1D-B5AF-8A2762AD0B32}" destId="{7EABD8D3-8751-44F1-A686-DE1BD5580B6D}" srcOrd="1" destOrd="0" presId="urn:microsoft.com/office/officeart/2005/8/layout/hList9"/>
    <dgm:cxn modelId="{B3599109-E042-47D5-9E0B-AEC9C4AE5013}" type="presParOf" srcId="{31AAFF70-9DE0-4BA0-BA36-31F810467DC2}" destId="{23FCDD44-5246-4B65-B7EE-3A053B47DB8B}" srcOrd="2" destOrd="0" presId="urn:microsoft.com/office/officeart/2005/8/layout/hList9"/>
    <dgm:cxn modelId="{3AF14801-71A2-4E29-8C2E-0703BC6AAD70}" type="presParOf" srcId="{31AAFF70-9DE0-4BA0-BA36-31F810467DC2}" destId="{FC0E7A9F-9C5C-466D-A613-FDC53510E5F0}" srcOrd="3" destOrd="0" presId="urn:microsoft.com/office/officeart/2005/8/layout/hList9"/>
    <dgm:cxn modelId="{FE1C9C30-3E13-4A72-BBF4-51291D665696}" type="presParOf" srcId="{31AAFF70-9DE0-4BA0-BA36-31F810467DC2}" destId="{EE1B7E1B-FCB3-492D-9B17-BB3F5C13E26D}" srcOrd="4" destOrd="0" presId="urn:microsoft.com/office/officeart/2005/8/layout/hList9"/>
    <dgm:cxn modelId="{10C4F872-07FB-4092-A5D7-DD08647BEDAF}" type="presParOf" srcId="{31AAFF70-9DE0-4BA0-BA36-31F810467DC2}" destId="{15AFADC7-5EA7-4045-B01D-33AEC51771A5}" srcOrd="5" destOrd="0" presId="urn:microsoft.com/office/officeart/2005/8/layout/hList9"/>
    <dgm:cxn modelId="{ADACBF4C-AF61-4344-A172-1AD23F83F654}" type="presParOf" srcId="{31AAFF70-9DE0-4BA0-BA36-31F810467DC2}" destId="{94CFC47B-06D4-4D66-8531-56ED7403603F}" srcOrd="6" destOrd="0" presId="urn:microsoft.com/office/officeart/2005/8/layout/hList9"/>
    <dgm:cxn modelId="{EF402DA8-411B-4A01-85CA-D988D9BE346B}" type="presParOf" srcId="{94CFC47B-06D4-4D66-8531-56ED7403603F}" destId="{6B97931C-40A5-4926-95E9-9E9AD88A032F}" srcOrd="0" destOrd="0" presId="urn:microsoft.com/office/officeart/2005/8/layout/hList9"/>
    <dgm:cxn modelId="{4503FAA8-E67F-4EFB-BEFE-8CDC6331D1DC}" type="presParOf" srcId="{94CFC47B-06D4-4D66-8531-56ED7403603F}" destId="{EA1621A6-C6A9-4649-B97B-3943BC0A7DF7}" srcOrd="1" destOrd="0" presId="urn:microsoft.com/office/officeart/2005/8/layout/hList9"/>
    <dgm:cxn modelId="{5D4DF6B9-1B72-4E2D-BFC1-C061C01E0E6D}" type="presParOf" srcId="{EA1621A6-C6A9-4649-B97B-3943BC0A7DF7}" destId="{2401D116-8A82-4D5F-A0B8-284C27E2CEA4}" srcOrd="0" destOrd="0" presId="urn:microsoft.com/office/officeart/2005/8/layout/hList9"/>
    <dgm:cxn modelId="{5875E182-AB92-4609-8E54-07EB218AC7E7}" type="presParOf" srcId="{EA1621A6-C6A9-4649-B97B-3943BC0A7DF7}" destId="{A208CC0E-9D9A-4D6A-A0A5-B97A28453B44}" srcOrd="1" destOrd="0" presId="urn:microsoft.com/office/officeart/2005/8/layout/hList9"/>
    <dgm:cxn modelId="{ED4F2622-854B-4348-87CA-F50D5BE133F2}" type="presParOf" srcId="{31AAFF70-9DE0-4BA0-BA36-31F810467DC2}" destId="{F25798E1-B8DA-4511-AFAE-76F1A9252087}" srcOrd="7" destOrd="0" presId="urn:microsoft.com/office/officeart/2005/8/layout/hList9"/>
    <dgm:cxn modelId="{2546C7D5-AD27-4645-8078-D4B934065B25}" type="presParOf" srcId="{31AAFF70-9DE0-4BA0-BA36-31F810467DC2}" destId="{E0640C98-FE55-4F11-91AF-CAF7EB141E12}" srcOrd="8" destOrd="0" presId="urn:microsoft.com/office/officeart/2005/8/layout/hList9"/>
    <dgm:cxn modelId="{B6D61B16-4CC1-4B16-BCF8-A05AE0354DDF}" type="presParOf" srcId="{31AAFF70-9DE0-4BA0-BA36-31F810467DC2}" destId="{71B156BD-5F1F-40FD-90B7-E8D4AD704B27}" srcOrd="9" destOrd="0" presId="urn:microsoft.com/office/officeart/2005/8/layout/hList9"/>
    <dgm:cxn modelId="{5BBB3D83-D790-491D-862D-CD49DF94FF89}" type="presParOf" srcId="{31AAFF70-9DE0-4BA0-BA36-31F810467DC2}" destId="{D941DF19-22DB-4694-8CD8-ED6162C470EC}" srcOrd="10" destOrd="0" presId="urn:microsoft.com/office/officeart/2005/8/layout/hList9"/>
    <dgm:cxn modelId="{4223721D-B8A8-4EA7-ABA7-C534343755E3}" type="presParOf" srcId="{31AAFF70-9DE0-4BA0-BA36-31F810467DC2}" destId="{11E59671-B143-43FF-97FE-C1BE67483E11}" srcOrd="11" destOrd="0" presId="urn:microsoft.com/office/officeart/2005/8/layout/hList9"/>
    <dgm:cxn modelId="{6A469535-4FB1-4F9E-8DDF-EBCA55735098}" type="presParOf" srcId="{11E59671-B143-43FF-97FE-C1BE67483E11}" destId="{5FB141FA-1D8E-46A3-B98D-1623B0047374}" srcOrd="0" destOrd="0" presId="urn:microsoft.com/office/officeart/2005/8/layout/hList9"/>
    <dgm:cxn modelId="{A13468E5-31C6-4E82-AA53-3763993C15F9}" type="presParOf" srcId="{11E59671-B143-43FF-97FE-C1BE67483E11}" destId="{61801821-9D03-4FAA-9856-3D2D2BA8F2F6}" srcOrd="1" destOrd="0" presId="urn:microsoft.com/office/officeart/2005/8/layout/hList9"/>
    <dgm:cxn modelId="{6E2345BB-1FE3-4BD3-8266-C5F798A6E5F7}" type="presParOf" srcId="{61801821-9D03-4FAA-9856-3D2D2BA8F2F6}" destId="{5635739D-9F76-4730-B9EC-92180ECED09C}" srcOrd="0" destOrd="0" presId="urn:microsoft.com/office/officeart/2005/8/layout/hList9"/>
    <dgm:cxn modelId="{5A6401D1-60B2-4604-BA53-9FC5DE99EE01}" type="presParOf" srcId="{61801821-9D03-4FAA-9856-3D2D2BA8F2F6}" destId="{17A4274B-A3AE-45E1-BD6F-FA83CDB9FD84}" srcOrd="1" destOrd="0" presId="urn:microsoft.com/office/officeart/2005/8/layout/hList9"/>
    <dgm:cxn modelId="{35AA7BF3-0ED9-462B-BACD-F4AE32AF2AEE}" type="presParOf" srcId="{31AAFF70-9DE0-4BA0-BA36-31F810467DC2}" destId="{3ADFDFB6-54B3-4F07-B4C4-E174A8423011}" srcOrd="12" destOrd="0" presId="urn:microsoft.com/office/officeart/2005/8/layout/hList9"/>
    <dgm:cxn modelId="{7AA89A68-04FD-4BE1-84A5-C96EF805239A}" type="presParOf" srcId="{31AAFF70-9DE0-4BA0-BA36-31F810467DC2}" destId="{1AE6EE48-6BC4-4517-B575-5E68AACFCC88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A24955-1280-47E2-9CF8-F8EC01C35707}" type="doc">
      <dgm:prSet loTypeId="urn:microsoft.com/office/officeart/2005/8/layout/hList9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46B85B49-C4A0-4B8F-A23F-CDA89C6674A3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1883</a:t>
          </a:r>
          <a:endParaRPr lang="pl-PL" sz="3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D65FE9-C23A-4A4A-B949-5E6D75170573}" type="parTrans" cxnId="{F48EA965-8A54-4574-BB23-6970FB26C0F3}">
      <dgm:prSet/>
      <dgm:spPr/>
      <dgm:t>
        <a:bodyPr/>
        <a:lstStyle/>
        <a:p>
          <a:endParaRPr lang="pl-PL"/>
        </a:p>
      </dgm:t>
    </dgm:pt>
    <dgm:pt modelId="{47EA2B3D-0EE2-4C0C-B54F-57E382968FF6}" type="sibTrans" cxnId="{F48EA965-8A54-4574-BB23-6970FB26C0F3}">
      <dgm:prSet/>
      <dgm:spPr/>
      <dgm:t>
        <a:bodyPr/>
        <a:lstStyle/>
        <a:p>
          <a:endParaRPr lang="pl-PL"/>
        </a:p>
      </dgm:t>
    </dgm:pt>
    <dgm:pt modelId="{55267416-18C3-4E9A-AC93-874805911751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400" b="1" dirty="0"/>
            <a:t>wyrobów    zbadanych</a:t>
          </a:r>
          <a:br>
            <a:rPr lang="pl-PL" sz="1200" dirty="0"/>
          </a:br>
          <a:r>
            <a:rPr lang="pl-PL" sz="1200" dirty="0"/>
            <a:t>(2023 r.)</a:t>
          </a:r>
        </a:p>
      </dgm:t>
    </dgm:pt>
    <dgm:pt modelId="{735947F5-5405-40E5-9C3C-A3254BAA369B}" type="parTrans" cxnId="{57638448-2B84-4C9C-85C5-1A3D87744241}">
      <dgm:prSet/>
      <dgm:spPr/>
      <dgm:t>
        <a:bodyPr/>
        <a:lstStyle/>
        <a:p>
          <a:endParaRPr lang="pl-PL"/>
        </a:p>
      </dgm:t>
    </dgm:pt>
    <dgm:pt modelId="{530EBB22-3BBB-4848-970D-8CB3CD9B9A61}" type="sibTrans" cxnId="{57638448-2B84-4C9C-85C5-1A3D87744241}">
      <dgm:prSet/>
      <dgm:spPr/>
      <dgm:t>
        <a:bodyPr/>
        <a:lstStyle/>
        <a:p>
          <a:endParaRPr lang="pl-PL"/>
        </a:p>
      </dgm:t>
    </dgm:pt>
    <dgm:pt modelId="{68B8B65B-29E0-44E1-9D0B-420D9C294F3D}">
      <dgm:prSet phldrT="[Tekst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250</a:t>
          </a:r>
          <a:endParaRPr lang="pl-PL" sz="3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22EA2-9F46-414F-9E94-AB4A14E2D564}" type="parTrans" cxnId="{B2A8D6F8-CE9D-425D-A6D6-72245575DDD9}">
      <dgm:prSet/>
      <dgm:spPr/>
      <dgm:t>
        <a:bodyPr/>
        <a:lstStyle/>
        <a:p>
          <a:endParaRPr lang="pl-PL"/>
        </a:p>
      </dgm:t>
    </dgm:pt>
    <dgm:pt modelId="{5A6404FD-71EC-4701-A060-F61F9CB4C2FC}" type="sibTrans" cxnId="{B2A8D6F8-CE9D-425D-A6D6-72245575DDD9}">
      <dgm:prSet/>
      <dgm:spPr/>
      <dgm:t>
        <a:bodyPr/>
        <a:lstStyle/>
        <a:p>
          <a:endParaRPr lang="pl-PL"/>
        </a:p>
      </dgm:t>
    </dgm:pt>
    <dgm:pt modelId="{2F0B226F-B352-4F68-AE7A-790CC2D96DEA}">
      <dgm:prSet phldrT="[Tekst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sz="1400" b="1" dirty="0"/>
            <a:t>placówek</a:t>
          </a:r>
          <a:r>
            <a:rPr lang="pl-PL" sz="1200" dirty="0"/>
            <a:t> </a:t>
          </a:r>
          <a:br>
            <a:rPr lang="pl-PL" sz="1200" dirty="0"/>
          </a:br>
          <a:r>
            <a:rPr lang="pl-PL" sz="1200" dirty="0"/>
            <a:t>(2023 r.)</a:t>
          </a:r>
        </a:p>
      </dgm:t>
    </dgm:pt>
    <dgm:pt modelId="{7D3FBDBA-9AEC-4248-A38B-7B73D8EE2F18}" type="parTrans" cxnId="{B978F2B0-3EC9-47E1-A518-DF598A1C5500}">
      <dgm:prSet/>
      <dgm:spPr/>
      <dgm:t>
        <a:bodyPr/>
        <a:lstStyle/>
        <a:p>
          <a:endParaRPr lang="pl-PL"/>
        </a:p>
      </dgm:t>
    </dgm:pt>
    <dgm:pt modelId="{6D87439F-7E48-4568-8B54-62B04D361EDF}" type="sibTrans" cxnId="{B978F2B0-3EC9-47E1-A518-DF598A1C5500}">
      <dgm:prSet/>
      <dgm:spPr/>
      <dgm:t>
        <a:bodyPr/>
        <a:lstStyle/>
        <a:p>
          <a:endParaRPr lang="pl-PL"/>
        </a:p>
      </dgm:t>
    </dgm:pt>
    <dgm:pt modelId="{33FA8CCB-9FEA-4D3E-90B4-4B608028F27B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</a:gradFill>
      </dgm:spPr>
      <dgm:t>
        <a:bodyPr/>
        <a:lstStyle/>
        <a:p>
          <a:r>
            <a:rPr lang="pl-PL" altLang="pl-PL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127</a:t>
          </a:r>
          <a:endParaRPr lang="pl-PL" sz="3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10CEC7-6E2B-4ECB-8058-8F4E55BECE90}" type="parTrans" cxnId="{76C9FCF3-9178-4FCD-81C7-2689BFEAE21C}">
      <dgm:prSet/>
      <dgm:spPr/>
      <dgm:t>
        <a:bodyPr/>
        <a:lstStyle/>
        <a:p>
          <a:endParaRPr lang="pl-PL"/>
        </a:p>
      </dgm:t>
    </dgm:pt>
    <dgm:pt modelId="{F796D871-0E42-4CE8-B920-2FEAADB3415A}" type="sibTrans" cxnId="{76C9FCF3-9178-4FCD-81C7-2689BFEAE21C}">
      <dgm:prSet/>
      <dgm:spPr/>
      <dgm:t>
        <a:bodyPr/>
        <a:lstStyle/>
        <a:p>
          <a:endParaRPr lang="pl-PL"/>
        </a:p>
      </dgm:t>
    </dgm:pt>
    <dgm:pt modelId="{9D4BBD86-A268-428F-BE29-63BDFE1753AF}">
      <dgm:prSet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pl-PL" b="1" dirty="0"/>
            <a:t>wyrobów zakwestionowanych</a:t>
          </a:r>
          <a:br>
            <a:rPr lang="pl-PL" dirty="0"/>
          </a:br>
          <a:r>
            <a:rPr lang="pl-PL" dirty="0"/>
            <a:t>(2023 r.)</a:t>
          </a:r>
        </a:p>
      </dgm:t>
    </dgm:pt>
    <dgm:pt modelId="{4B2FF4AA-251A-4B2A-BBDC-A25D4C73C911}" type="parTrans" cxnId="{D93A97D3-83C8-4E2F-AA4A-7196CF3D8354}">
      <dgm:prSet/>
      <dgm:spPr/>
      <dgm:t>
        <a:bodyPr/>
        <a:lstStyle/>
        <a:p>
          <a:endParaRPr lang="pl-PL"/>
        </a:p>
      </dgm:t>
    </dgm:pt>
    <dgm:pt modelId="{FE729C2C-3FF4-439D-9C76-068E0B53D649}" type="sibTrans" cxnId="{D93A97D3-83C8-4E2F-AA4A-7196CF3D8354}">
      <dgm:prSet/>
      <dgm:spPr/>
      <dgm:t>
        <a:bodyPr/>
        <a:lstStyle/>
        <a:p>
          <a:endParaRPr lang="pl-PL"/>
        </a:p>
      </dgm:t>
    </dgm:pt>
    <dgm:pt modelId="{31AAFF70-9DE0-4BA0-BA36-31F810467DC2}" type="pres">
      <dgm:prSet presAssocID="{80A24955-1280-47E2-9CF8-F8EC01C35707}" presName="list" presStyleCnt="0">
        <dgm:presLayoutVars>
          <dgm:dir/>
          <dgm:animLvl val="lvl"/>
        </dgm:presLayoutVars>
      </dgm:prSet>
      <dgm:spPr/>
    </dgm:pt>
    <dgm:pt modelId="{7C2D9BCD-16D5-4265-9F01-5C06337345E6}" type="pres">
      <dgm:prSet presAssocID="{46B85B49-C4A0-4B8F-A23F-CDA89C6674A3}" presName="posSpace" presStyleCnt="0"/>
      <dgm:spPr/>
    </dgm:pt>
    <dgm:pt modelId="{92BC5191-702C-4CDA-ACCA-A683E6322DFE}" type="pres">
      <dgm:prSet presAssocID="{46B85B49-C4A0-4B8F-A23F-CDA89C6674A3}" presName="vertFlow" presStyleCnt="0"/>
      <dgm:spPr/>
    </dgm:pt>
    <dgm:pt modelId="{841AF3B7-701A-43ED-8FDD-BF823D5D5AC9}" type="pres">
      <dgm:prSet presAssocID="{46B85B49-C4A0-4B8F-A23F-CDA89C6674A3}" presName="topSpace" presStyleCnt="0"/>
      <dgm:spPr/>
    </dgm:pt>
    <dgm:pt modelId="{CE74D44C-24E3-4A1D-B5AF-8A2762AD0B32}" type="pres">
      <dgm:prSet presAssocID="{46B85B49-C4A0-4B8F-A23F-CDA89C6674A3}" presName="firstComp" presStyleCnt="0"/>
      <dgm:spPr/>
    </dgm:pt>
    <dgm:pt modelId="{E3B07A39-B6B0-4271-8C66-BAE339648880}" type="pres">
      <dgm:prSet presAssocID="{46B85B49-C4A0-4B8F-A23F-CDA89C6674A3}" presName="firstChild" presStyleLbl="bgAccFollowNode1" presStyleIdx="0" presStyleCnt="3"/>
      <dgm:spPr/>
    </dgm:pt>
    <dgm:pt modelId="{7EABD8D3-8751-44F1-A686-DE1BD5580B6D}" type="pres">
      <dgm:prSet presAssocID="{46B85B49-C4A0-4B8F-A23F-CDA89C6674A3}" presName="firstChildTx" presStyleLbl="bgAccFollowNode1" presStyleIdx="0" presStyleCnt="3">
        <dgm:presLayoutVars>
          <dgm:bulletEnabled val="1"/>
        </dgm:presLayoutVars>
      </dgm:prSet>
      <dgm:spPr/>
    </dgm:pt>
    <dgm:pt modelId="{23FCDD44-5246-4B65-B7EE-3A053B47DB8B}" type="pres">
      <dgm:prSet presAssocID="{46B85B49-C4A0-4B8F-A23F-CDA89C6674A3}" presName="negSpace" presStyleCnt="0"/>
      <dgm:spPr/>
    </dgm:pt>
    <dgm:pt modelId="{FC0E7A9F-9C5C-466D-A613-FDC53510E5F0}" type="pres">
      <dgm:prSet presAssocID="{46B85B49-C4A0-4B8F-A23F-CDA89C6674A3}" presName="circle" presStyleLbl="node1" presStyleIdx="0" presStyleCnt="3" custScaleX="107117" custScaleY="103439"/>
      <dgm:spPr/>
    </dgm:pt>
    <dgm:pt modelId="{EE1B7E1B-FCB3-492D-9B17-BB3F5C13E26D}" type="pres">
      <dgm:prSet presAssocID="{47EA2B3D-0EE2-4C0C-B54F-57E382968FF6}" presName="transSpace" presStyleCnt="0"/>
      <dgm:spPr/>
    </dgm:pt>
    <dgm:pt modelId="{15AFADC7-5EA7-4045-B01D-33AEC51771A5}" type="pres">
      <dgm:prSet presAssocID="{68B8B65B-29E0-44E1-9D0B-420D9C294F3D}" presName="posSpace" presStyleCnt="0"/>
      <dgm:spPr/>
    </dgm:pt>
    <dgm:pt modelId="{94CFC47B-06D4-4D66-8531-56ED7403603F}" type="pres">
      <dgm:prSet presAssocID="{68B8B65B-29E0-44E1-9D0B-420D9C294F3D}" presName="vertFlow" presStyleCnt="0"/>
      <dgm:spPr/>
    </dgm:pt>
    <dgm:pt modelId="{6B97931C-40A5-4926-95E9-9E9AD88A032F}" type="pres">
      <dgm:prSet presAssocID="{68B8B65B-29E0-44E1-9D0B-420D9C294F3D}" presName="topSpace" presStyleCnt="0"/>
      <dgm:spPr/>
    </dgm:pt>
    <dgm:pt modelId="{EA1621A6-C6A9-4649-B97B-3943BC0A7DF7}" type="pres">
      <dgm:prSet presAssocID="{68B8B65B-29E0-44E1-9D0B-420D9C294F3D}" presName="firstComp" presStyleCnt="0"/>
      <dgm:spPr/>
    </dgm:pt>
    <dgm:pt modelId="{2401D116-8A82-4D5F-A0B8-284C27E2CEA4}" type="pres">
      <dgm:prSet presAssocID="{68B8B65B-29E0-44E1-9D0B-420D9C294F3D}" presName="firstChild" presStyleLbl="bgAccFollowNode1" presStyleIdx="1" presStyleCnt="3"/>
      <dgm:spPr/>
    </dgm:pt>
    <dgm:pt modelId="{A208CC0E-9D9A-4D6A-A0A5-B97A28453B44}" type="pres">
      <dgm:prSet presAssocID="{68B8B65B-29E0-44E1-9D0B-420D9C294F3D}" presName="firstChildTx" presStyleLbl="bgAccFollowNode1" presStyleIdx="1" presStyleCnt="3">
        <dgm:presLayoutVars>
          <dgm:bulletEnabled val="1"/>
        </dgm:presLayoutVars>
      </dgm:prSet>
      <dgm:spPr/>
    </dgm:pt>
    <dgm:pt modelId="{F25798E1-B8DA-4511-AFAE-76F1A9252087}" type="pres">
      <dgm:prSet presAssocID="{68B8B65B-29E0-44E1-9D0B-420D9C294F3D}" presName="negSpace" presStyleCnt="0"/>
      <dgm:spPr/>
    </dgm:pt>
    <dgm:pt modelId="{E0640C98-FE55-4F11-91AF-CAF7EB141E12}" type="pres">
      <dgm:prSet presAssocID="{68B8B65B-29E0-44E1-9D0B-420D9C294F3D}" presName="circle" presStyleLbl="node1" presStyleIdx="1" presStyleCnt="3"/>
      <dgm:spPr/>
    </dgm:pt>
    <dgm:pt modelId="{71B156BD-5F1F-40FD-90B7-E8D4AD704B27}" type="pres">
      <dgm:prSet presAssocID="{5A6404FD-71EC-4701-A060-F61F9CB4C2FC}" presName="transSpace" presStyleCnt="0"/>
      <dgm:spPr/>
    </dgm:pt>
    <dgm:pt modelId="{D941DF19-22DB-4694-8CD8-ED6162C470EC}" type="pres">
      <dgm:prSet presAssocID="{33FA8CCB-9FEA-4D3E-90B4-4B608028F27B}" presName="posSpace" presStyleCnt="0"/>
      <dgm:spPr/>
    </dgm:pt>
    <dgm:pt modelId="{11E59671-B143-43FF-97FE-C1BE67483E11}" type="pres">
      <dgm:prSet presAssocID="{33FA8CCB-9FEA-4D3E-90B4-4B608028F27B}" presName="vertFlow" presStyleCnt="0"/>
      <dgm:spPr/>
    </dgm:pt>
    <dgm:pt modelId="{5FB141FA-1D8E-46A3-B98D-1623B0047374}" type="pres">
      <dgm:prSet presAssocID="{33FA8CCB-9FEA-4D3E-90B4-4B608028F27B}" presName="topSpace" presStyleCnt="0"/>
      <dgm:spPr/>
    </dgm:pt>
    <dgm:pt modelId="{61801821-9D03-4FAA-9856-3D2D2BA8F2F6}" type="pres">
      <dgm:prSet presAssocID="{33FA8CCB-9FEA-4D3E-90B4-4B608028F27B}" presName="firstComp" presStyleCnt="0"/>
      <dgm:spPr/>
    </dgm:pt>
    <dgm:pt modelId="{5635739D-9F76-4730-B9EC-92180ECED09C}" type="pres">
      <dgm:prSet presAssocID="{33FA8CCB-9FEA-4D3E-90B4-4B608028F27B}" presName="firstChild" presStyleLbl="bgAccFollowNode1" presStyleIdx="2" presStyleCnt="3"/>
      <dgm:spPr/>
    </dgm:pt>
    <dgm:pt modelId="{17A4274B-A3AE-45E1-BD6F-FA83CDB9FD84}" type="pres">
      <dgm:prSet presAssocID="{33FA8CCB-9FEA-4D3E-90B4-4B608028F27B}" presName="firstChildTx" presStyleLbl="bgAccFollowNode1" presStyleIdx="2" presStyleCnt="3">
        <dgm:presLayoutVars>
          <dgm:bulletEnabled val="1"/>
        </dgm:presLayoutVars>
      </dgm:prSet>
      <dgm:spPr/>
    </dgm:pt>
    <dgm:pt modelId="{3ADFDFB6-54B3-4F07-B4C4-E174A8423011}" type="pres">
      <dgm:prSet presAssocID="{33FA8CCB-9FEA-4D3E-90B4-4B608028F27B}" presName="negSpace" presStyleCnt="0"/>
      <dgm:spPr/>
    </dgm:pt>
    <dgm:pt modelId="{1AE6EE48-6BC4-4517-B575-5E68AACFCC88}" type="pres">
      <dgm:prSet presAssocID="{33FA8CCB-9FEA-4D3E-90B4-4B608028F27B}" presName="circle" presStyleLbl="node1" presStyleIdx="2" presStyleCnt="3"/>
      <dgm:spPr/>
    </dgm:pt>
  </dgm:ptLst>
  <dgm:cxnLst>
    <dgm:cxn modelId="{9B5EB002-57D1-4134-948D-76A5FFFC49D5}" type="presOf" srcId="{55267416-18C3-4E9A-AC93-874805911751}" destId="{E3B07A39-B6B0-4271-8C66-BAE339648880}" srcOrd="0" destOrd="0" presId="urn:microsoft.com/office/officeart/2005/8/layout/hList9"/>
    <dgm:cxn modelId="{547A5F3F-34F6-4335-BC97-B294E6AB7D67}" type="presOf" srcId="{9D4BBD86-A268-428F-BE29-63BDFE1753AF}" destId="{17A4274B-A3AE-45E1-BD6F-FA83CDB9FD84}" srcOrd="1" destOrd="0" presId="urn:microsoft.com/office/officeart/2005/8/layout/hList9"/>
    <dgm:cxn modelId="{62AB0245-FB2A-4D39-BA49-4A2A0CE665DC}" type="presOf" srcId="{46B85B49-C4A0-4B8F-A23F-CDA89C6674A3}" destId="{FC0E7A9F-9C5C-466D-A613-FDC53510E5F0}" srcOrd="0" destOrd="0" presId="urn:microsoft.com/office/officeart/2005/8/layout/hList9"/>
    <dgm:cxn modelId="{F48EA965-8A54-4574-BB23-6970FB26C0F3}" srcId="{80A24955-1280-47E2-9CF8-F8EC01C35707}" destId="{46B85B49-C4A0-4B8F-A23F-CDA89C6674A3}" srcOrd="0" destOrd="0" parTransId="{3FD65FE9-C23A-4A4A-B949-5E6D75170573}" sibTransId="{47EA2B3D-0EE2-4C0C-B54F-57E382968FF6}"/>
    <dgm:cxn modelId="{57638448-2B84-4C9C-85C5-1A3D87744241}" srcId="{46B85B49-C4A0-4B8F-A23F-CDA89C6674A3}" destId="{55267416-18C3-4E9A-AC93-874805911751}" srcOrd="0" destOrd="0" parTransId="{735947F5-5405-40E5-9C3C-A3254BAA369B}" sibTransId="{530EBB22-3BBB-4848-970D-8CB3CD9B9A61}"/>
    <dgm:cxn modelId="{EC6D9370-2A46-46F0-99AE-9128037158DB}" type="presOf" srcId="{55267416-18C3-4E9A-AC93-874805911751}" destId="{7EABD8D3-8751-44F1-A686-DE1BD5580B6D}" srcOrd="1" destOrd="0" presId="urn:microsoft.com/office/officeart/2005/8/layout/hList9"/>
    <dgm:cxn modelId="{FD2B3D76-7B03-4A67-B33E-7309E837A410}" type="presOf" srcId="{68B8B65B-29E0-44E1-9D0B-420D9C294F3D}" destId="{E0640C98-FE55-4F11-91AF-CAF7EB141E12}" srcOrd="0" destOrd="0" presId="urn:microsoft.com/office/officeart/2005/8/layout/hList9"/>
    <dgm:cxn modelId="{A223EE57-544F-41D0-9370-78D514246D7A}" type="presOf" srcId="{80A24955-1280-47E2-9CF8-F8EC01C35707}" destId="{31AAFF70-9DE0-4BA0-BA36-31F810467DC2}" srcOrd="0" destOrd="0" presId="urn:microsoft.com/office/officeart/2005/8/layout/hList9"/>
    <dgm:cxn modelId="{B4B5E69C-0B23-45FC-83F1-4B24E2B8D9C8}" type="presOf" srcId="{2F0B226F-B352-4F68-AE7A-790CC2D96DEA}" destId="{A208CC0E-9D9A-4D6A-A0A5-B97A28453B44}" srcOrd="1" destOrd="0" presId="urn:microsoft.com/office/officeart/2005/8/layout/hList9"/>
    <dgm:cxn modelId="{B978F2B0-3EC9-47E1-A518-DF598A1C5500}" srcId="{68B8B65B-29E0-44E1-9D0B-420D9C294F3D}" destId="{2F0B226F-B352-4F68-AE7A-790CC2D96DEA}" srcOrd="0" destOrd="0" parTransId="{7D3FBDBA-9AEC-4248-A38B-7B73D8EE2F18}" sibTransId="{6D87439F-7E48-4568-8B54-62B04D361EDF}"/>
    <dgm:cxn modelId="{D93A97D3-83C8-4E2F-AA4A-7196CF3D8354}" srcId="{33FA8CCB-9FEA-4D3E-90B4-4B608028F27B}" destId="{9D4BBD86-A268-428F-BE29-63BDFE1753AF}" srcOrd="0" destOrd="0" parTransId="{4B2FF4AA-251A-4B2A-BBDC-A25D4C73C911}" sibTransId="{FE729C2C-3FF4-439D-9C76-068E0B53D649}"/>
    <dgm:cxn modelId="{F93688D8-BE0A-48A6-B34A-83589530C994}" type="presOf" srcId="{2F0B226F-B352-4F68-AE7A-790CC2D96DEA}" destId="{2401D116-8A82-4D5F-A0B8-284C27E2CEA4}" srcOrd="0" destOrd="0" presId="urn:microsoft.com/office/officeart/2005/8/layout/hList9"/>
    <dgm:cxn modelId="{7AABDAE9-C028-415D-80F2-0AEAF046E9B1}" type="presOf" srcId="{9D4BBD86-A268-428F-BE29-63BDFE1753AF}" destId="{5635739D-9F76-4730-B9EC-92180ECED09C}" srcOrd="0" destOrd="0" presId="urn:microsoft.com/office/officeart/2005/8/layout/hList9"/>
    <dgm:cxn modelId="{76C9FCF3-9178-4FCD-81C7-2689BFEAE21C}" srcId="{80A24955-1280-47E2-9CF8-F8EC01C35707}" destId="{33FA8CCB-9FEA-4D3E-90B4-4B608028F27B}" srcOrd="2" destOrd="0" parTransId="{2310CEC7-6E2B-4ECB-8058-8F4E55BECE90}" sibTransId="{F796D871-0E42-4CE8-B920-2FEAADB3415A}"/>
    <dgm:cxn modelId="{59D615F5-A67A-441A-A2FA-738BDD2A50C4}" type="presOf" srcId="{33FA8CCB-9FEA-4D3E-90B4-4B608028F27B}" destId="{1AE6EE48-6BC4-4517-B575-5E68AACFCC88}" srcOrd="0" destOrd="0" presId="urn:microsoft.com/office/officeart/2005/8/layout/hList9"/>
    <dgm:cxn modelId="{B2A8D6F8-CE9D-425D-A6D6-72245575DDD9}" srcId="{80A24955-1280-47E2-9CF8-F8EC01C35707}" destId="{68B8B65B-29E0-44E1-9D0B-420D9C294F3D}" srcOrd="1" destOrd="0" parTransId="{F5122EA2-9F46-414F-9E94-AB4A14E2D564}" sibTransId="{5A6404FD-71EC-4701-A060-F61F9CB4C2FC}"/>
    <dgm:cxn modelId="{508962D7-E4EC-4F19-BC10-50E972851727}" type="presParOf" srcId="{31AAFF70-9DE0-4BA0-BA36-31F810467DC2}" destId="{7C2D9BCD-16D5-4265-9F01-5C06337345E6}" srcOrd="0" destOrd="0" presId="urn:microsoft.com/office/officeart/2005/8/layout/hList9"/>
    <dgm:cxn modelId="{88B9E496-E0ED-4B88-B2A5-2B73049918B0}" type="presParOf" srcId="{31AAFF70-9DE0-4BA0-BA36-31F810467DC2}" destId="{92BC5191-702C-4CDA-ACCA-A683E6322DFE}" srcOrd="1" destOrd="0" presId="urn:microsoft.com/office/officeart/2005/8/layout/hList9"/>
    <dgm:cxn modelId="{19A37175-ABAF-4709-82F1-DECB1844D7E1}" type="presParOf" srcId="{92BC5191-702C-4CDA-ACCA-A683E6322DFE}" destId="{841AF3B7-701A-43ED-8FDD-BF823D5D5AC9}" srcOrd="0" destOrd="0" presId="urn:microsoft.com/office/officeart/2005/8/layout/hList9"/>
    <dgm:cxn modelId="{D3C4DC1F-A431-4DF7-85F9-6E353D61BD14}" type="presParOf" srcId="{92BC5191-702C-4CDA-ACCA-A683E6322DFE}" destId="{CE74D44C-24E3-4A1D-B5AF-8A2762AD0B32}" srcOrd="1" destOrd="0" presId="urn:microsoft.com/office/officeart/2005/8/layout/hList9"/>
    <dgm:cxn modelId="{2507C53F-ACB2-4620-9D19-FABE54C0BEE6}" type="presParOf" srcId="{CE74D44C-24E3-4A1D-B5AF-8A2762AD0B32}" destId="{E3B07A39-B6B0-4271-8C66-BAE339648880}" srcOrd="0" destOrd="0" presId="urn:microsoft.com/office/officeart/2005/8/layout/hList9"/>
    <dgm:cxn modelId="{69918D4B-7CE7-4244-A606-936EEAA4E5BE}" type="presParOf" srcId="{CE74D44C-24E3-4A1D-B5AF-8A2762AD0B32}" destId="{7EABD8D3-8751-44F1-A686-DE1BD5580B6D}" srcOrd="1" destOrd="0" presId="urn:microsoft.com/office/officeart/2005/8/layout/hList9"/>
    <dgm:cxn modelId="{B3599109-E042-47D5-9E0B-AEC9C4AE5013}" type="presParOf" srcId="{31AAFF70-9DE0-4BA0-BA36-31F810467DC2}" destId="{23FCDD44-5246-4B65-B7EE-3A053B47DB8B}" srcOrd="2" destOrd="0" presId="urn:microsoft.com/office/officeart/2005/8/layout/hList9"/>
    <dgm:cxn modelId="{3AF14801-71A2-4E29-8C2E-0703BC6AAD70}" type="presParOf" srcId="{31AAFF70-9DE0-4BA0-BA36-31F810467DC2}" destId="{FC0E7A9F-9C5C-466D-A613-FDC53510E5F0}" srcOrd="3" destOrd="0" presId="urn:microsoft.com/office/officeart/2005/8/layout/hList9"/>
    <dgm:cxn modelId="{FE1C9C30-3E13-4A72-BBF4-51291D665696}" type="presParOf" srcId="{31AAFF70-9DE0-4BA0-BA36-31F810467DC2}" destId="{EE1B7E1B-FCB3-492D-9B17-BB3F5C13E26D}" srcOrd="4" destOrd="0" presId="urn:microsoft.com/office/officeart/2005/8/layout/hList9"/>
    <dgm:cxn modelId="{10C4F872-07FB-4092-A5D7-DD08647BEDAF}" type="presParOf" srcId="{31AAFF70-9DE0-4BA0-BA36-31F810467DC2}" destId="{15AFADC7-5EA7-4045-B01D-33AEC51771A5}" srcOrd="5" destOrd="0" presId="urn:microsoft.com/office/officeart/2005/8/layout/hList9"/>
    <dgm:cxn modelId="{ADACBF4C-AF61-4344-A172-1AD23F83F654}" type="presParOf" srcId="{31AAFF70-9DE0-4BA0-BA36-31F810467DC2}" destId="{94CFC47B-06D4-4D66-8531-56ED7403603F}" srcOrd="6" destOrd="0" presId="urn:microsoft.com/office/officeart/2005/8/layout/hList9"/>
    <dgm:cxn modelId="{EF402DA8-411B-4A01-85CA-D988D9BE346B}" type="presParOf" srcId="{94CFC47B-06D4-4D66-8531-56ED7403603F}" destId="{6B97931C-40A5-4926-95E9-9E9AD88A032F}" srcOrd="0" destOrd="0" presId="urn:microsoft.com/office/officeart/2005/8/layout/hList9"/>
    <dgm:cxn modelId="{4503FAA8-E67F-4EFB-BEFE-8CDC6331D1DC}" type="presParOf" srcId="{94CFC47B-06D4-4D66-8531-56ED7403603F}" destId="{EA1621A6-C6A9-4649-B97B-3943BC0A7DF7}" srcOrd="1" destOrd="0" presId="urn:microsoft.com/office/officeart/2005/8/layout/hList9"/>
    <dgm:cxn modelId="{5D4DF6B9-1B72-4E2D-BFC1-C061C01E0E6D}" type="presParOf" srcId="{EA1621A6-C6A9-4649-B97B-3943BC0A7DF7}" destId="{2401D116-8A82-4D5F-A0B8-284C27E2CEA4}" srcOrd="0" destOrd="0" presId="urn:microsoft.com/office/officeart/2005/8/layout/hList9"/>
    <dgm:cxn modelId="{5875E182-AB92-4609-8E54-07EB218AC7E7}" type="presParOf" srcId="{EA1621A6-C6A9-4649-B97B-3943BC0A7DF7}" destId="{A208CC0E-9D9A-4D6A-A0A5-B97A28453B44}" srcOrd="1" destOrd="0" presId="urn:microsoft.com/office/officeart/2005/8/layout/hList9"/>
    <dgm:cxn modelId="{ED4F2622-854B-4348-87CA-F50D5BE133F2}" type="presParOf" srcId="{31AAFF70-9DE0-4BA0-BA36-31F810467DC2}" destId="{F25798E1-B8DA-4511-AFAE-76F1A9252087}" srcOrd="7" destOrd="0" presId="urn:microsoft.com/office/officeart/2005/8/layout/hList9"/>
    <dgm:cxn modelId="{2546C7D5-AD27-4645-8078-D4B934065B25}" type="presParOf" srcId="{31AAFF70-9DE0-4BA0-BA36-31F810467DC2}" destId="{E0640C98-FE55-4F11-91AF-CAF7EB141E12}" srcOrd="8" destOrd="0" presId="urn:microsoft.com/office/officeart/2005/8/layout/hList9"/>
    <dgm:cxn modelId="{B6D61B16-4CC1-4B16-BCF8-A05AE0354DDF}" type="presParOf" srcId="{31AAFF70-9DE0-4BA0-BA36-31F810467DC2}" destId="{71B156BD-5F1F-40FD-90B7-E8D4AD704B27}" srcOrd="9" destOrd="0" presId="urn:microsoft.com/office/officeart/2005/8/layout/hList9"/>
    <dgm:cxn modelId="{5BBB3D83-D790-491D-862D-CD49DF94FF89}" type="presParOf" srcId="{31AAFF70-9DE0-4BA0-BA36-31F810467DC2}" destId="{D941DF19-22DB-4694-8CD8-ED6162C470EC}" srcOrd="10" destOrd="0" presId="urn:microsoft.com/office/officeart/2005/8/layout/hList9"/>
    <dgm:cxn modelId="{4223721D-B8A8-4EA7-ABA7-C534343755E3}" type="presParOf" srcId="{31AAFF70-9DE0-4BA0-BA36-31F810467DC2}" destId="{11E59671-B143-43FF-97FE-C1BE67483E11}" srcOrd="11" destOrd="0" presId="urn:microsoft.com/office/officeart/2005/8/layout/hList9"/>
    <dgm:cxn modelId="{6A469535-4FB1-4F9E-8DDF-EBCA55735098}" type="presParOf" srcId="{11E59671-B143-43FF-97FE-C1BE67483E11}" destId="{5FB141FA-1D8E-46A3-B98D-1623B0047374}" srcOrd="0" destOrd="0" presId="urn:microsoft.com/office/officeart/2005/8/layout/hList9"/>
    <dgm:cxn modelId="{A13468E5-31C6-4E82-AA53-3763993C15F9}" type="presParOf" srcId="{11E59671-B143-43FF-97FE-C1BE67483E11}" destId="{61801821-9D03-4FAA-9856-3D2D2BA8F2F6}" srcOrd="1" destOrd="0" presId="urn:microsoft.com/office/officeart/2005/8/layout/hList9"/>
    <dgm:cxn modelId="{6E2345BB-1FE3-4BD3-8266-C5F798A6E5F7}" type="presParOf" srcId="{61801821-9D03-4FAA-9856-3D2D2BA8F2F6}" destId="{5635739D-9F76-4730-B9EC-92180ECED09C}" srcOrd="0" destOrd="0" presId="urn:microsoft.com/office/officeart/2005/8/layout/hList9"/>
    <dgm:cxn modelId="{5A6401D1-60B2-4604-BA53-9FC5DE99EE01}" type="presParOf" srcId="{61801821-9D03-4FAA-9856-3D2D2BA8F2F6}" destId="{17A4274B-A3AE-45E1-BD6F-FA83CDB9FD84}" srcOrd="1" destOrd="0" presId="urn:microsoft.com/office/officeart/2005/8/layout/hList9"/>
    <dgm:cxn modelId="{35AA7BF3-0ED9-462B-BACD-F4AE32AF2AEE}" type="presParOf" srcId="{31AAFF70-9DE0-4BA0-BA36-31F810467DC2}" destId="{3ADFDFB6-54B3-4F07-B4C4-E174A8423011}" srcOrd="12" destOrd="0" presId="urn:microsoft.com/office/officeart/2005/8/layout/hList9"/>
    <dgm:cxn modelId="{7AA89A68-04FD-4BE1-84A5-C96EF805239A}" type="presParOf" srcId="{31AAFF70-9DE0-4BA0-BA36-31F810467DC2}" destId="{1AE6EE48-6BC4-4517-B575-5E68AACFCC88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D3898-9F28-45F0-8E4A-BA2EAE2EC0F0}">
      <dsp:nvSpPr>
        <dsp:cNvPr id="0" name=""/>
        <dsp:cNvSpPr/>
      </dsp:nvSpPr>
      <dsp:spPr>
        <a:xfrm>
          <a:off x="1221554" y="347003"/>
          <a:ext cx="3317070" cy="3317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ln>
                <a:solidFill>
                  <a:schemeClr val="bg1"/>
                </a:solidFill>
              </a:ln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1 665 </a:t>
          </a:r>
          <a:br>
            <a:rPr lang="pl-PL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KONTROLI</a:t>
          </a:r>
          <a:r>
            <a:rPr lang="pl-PL" sz="2400" kern="1200" dirty="0"/>
            <a:t> </a:t>
          </a:r>
        </a:p>
      </dsp:txBody>
      <dsp:txXfrm>
        <a:off x="1707328" y="832803"/>
        <a:ext cx="2345522" cy="2345650"/>
      </dsp:txXfrm>
    </dsp:sp>
    <dsp:sp modelId="{F220CA59-172D-49F1-BC8A-26E8A8F44F34}">
      <dsp:nvSpPr>
        <dsp:cNvPr id="0" name=""/>
        <dsp:cNvSpPr/>
      </dsp:nvSpPr>
      <dsp:spPr>
        <a:xfrm>
          <a:off x="3024604" y="275943"/>
          <a:ext cx="368790" cy="3691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565D2-06CE-480D-A7AA-7CDEBD77878C}">
      <dsp:nvSpPr>
        <dsp:cNvPr id="0" name=""/>
        <dsp:cNvSpPr/>
      </dsp:nvSpPr>
      <dsp:spPr>
        <a:xfrm>
          <a:off x="2206376" y="4297195"/>
          <a:ext cx="267406" cy="267240"/>
        </a:xfrm>
        <a:prstGeom prst="ellipse">
          <a:avLst/>
        </a:prstGeom>
        <a:solidFill>
          <a:schemeClr val="accent3">
            <a:hueOff val="275195"/>
            <a:satOff val="279"/>
            <a:lumOff val="1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58763-D91B-4BC6-9E52-0CE548F5B0F9}">
      <dsp:nvSpPr>
        <dsp:cNvPr id="0" name=""/>
        <dsp:cNvSpPr/>
      </dsp:nvSpPr>
      <dsp:spPr>
        <a:xfrm>
          <a:off x="4662386" y="1773482"/>
          <a:ext cx="267406" cy="267240"/>
        </a:xfrm>
        <a:prstGeom prst="ellipse">
          <a:avLst/>
        </a:prstGeom>
        <a:solidFill>
          <a:schemeClr val="accent3">
            <a:hueOff val="550391"/>
            <a:satOff val="559"/>
            <a:lumOff val="3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8822F-B285-42C5-A21D-198437B43538}">
      <dsp:nvSpPr>
        <dsp:cNvPr id="0" name=""/>
        <dsp:cNvSpPr/>
      </dsp:nvSpPr>
      <dsp:spPr>
        <a:xfrm>
          <a:off x="3384548" y="3782242"/>
          <a:ext cx="368790" cy="369188"/>
        </a:xfrm>
        <a:prstGeom prst="ellipse">
          <a:avLst/>
        </a:prstGeom>
        <a:solidFill>
          <a:schemeClr val="accent3">
            <a:hueOff val="825586"/>
            <a:satOff val="838"/>
            <a:lumOff val="5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F311F-5B1C-4BD0-93B2-CB0DFE1E8AB9}">
      <dsp:nvSpPr>
        <dsp:cNvPr id="0" name=""/>
        <dsp:cNvSpPr/>
      </dsp:nvSpPr>
      <dsp:spPr>
        <a:xfrm>
          <a:off x="2226465" y="800032"/>
          <a:ext cx="267406" cy="267240"/>
        </a:xfrm>
        <a:prstGeom prst="ellipse">
          <a:avLst/>
        </a:prstGeom>
        <a:solidFill>
          <a:schemeClr val="accent3">
            <a:hueOff val="1100781"/>
            <a:satOff val="1117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6B9DD-273C-4EDC-A084-111543AB7CA8}">
      <dsp:nvSpPr>
        <dsp:cNvPr id="0" name=""/>
        <dsp:cNvSpPr/>
      </dsp:nvSpPr>
      <dsp:spPr>
        <a:xfrm>
          <a:off x="1384780" y="2330233"/>
          <a:ext cx="267406" cy="267240"/>
        </a:xfrm>
        <a:prstGeom prst="ellipse">
          <a:avLst/>
        </a:prstGeom>
        <a:solidFill>
          <a:schemeClr val="accent3">
            <a:hueOff val="1375977"/>
            <a:satOff val="1396"/>
            <a:lumOff val="8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28AC3-4C44-4EA1-ADC6-8023D9BB781C}">
      <dsp:nvSpPr>
        <dsp:cNvPr id="0" name=""/>
        <dsp:cNvSpPr/>
      </dsp:nvSpPr>
      <dsp:spPr>
        <a:xfrm>
          <a:off x="-17137" y="913872"/>
          <a:ext cx="1572267" cy="1572237"/>
        </a:xfrm>
        <a:prstGeom prst="ellipse">
          <a:avLst/>
        </a:prstGeom>
        <a:solidFill>
          <a:schemeClr val="accent3">
            <a:hueOff val="1651172"/>
            <a:satOff val="1676"/>
            <a:lumOff val="10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619</a:t>
          </a:r>
          <a:br>
            <a:rPr lang="pl-PL" sz="1800" kern="1200" dirty="0"/>
          </a:br>
          <a:r>
            <a:rPr lang="pl-PL" sz="900" kern="1200" dirty="0"/>
            <a:t>PLANOWYCH </a:t>
          </a:r>
          <a:br>
            <a:rPr lang="pl-PL" sz="900" kern="1200" dirty="0"/>
          </a:br>
          <a:r>
            <a:rPr lang="pl-PL" sz="900" kern="1200" dirty="0"/>
            <a:t>(bez paliw)</a:t>
          </a:r>
          <a:endParaRPr lang="pl-PL" sz="1800" kern="1200" dirty="0"/>
        </a:p>
      </dsp:txBody>
      <dsp:txXfrm>
        <a:off x="213116" y="1144121"/>
        <a:ext cx="1111761" cy="1111739"/>
      </dsp:txXfrm>
    </dsp:sp>
    <dsp:sp modelId="{4D362E2F-0EEF-4337-AF1E-47DCF90AC6BF}">
      <dsp:nvSpPr>
        <dsp:cNvPr id="0" name=""/>
        <dsp:cNvSpPr/>
      </dsp:nvSpPr>
      <dsp:spPr>
        <a:xfrm>
          <a:off x="2651731" y="811910"/>
          <a:ext cx="368790" cy="369188"/>
        </a:xfrm>
        <a:prstGeom prst="ellipse">
          <a:avLst/>
        </a:prstGeom>
        <a:solidFill>
          <a:schemeClr val="accent3">
            <a:hueOff val="1926367"/>
            <a:satOff val="1955"/>
            <a:lumOff val="120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86A6F-DB93-49C5-880A-5956F2D8C338}">
      <dsp:nvSpPr>
        <dsp:cNvPr id="0" name=""/>
        <dsp:cNvSpPr/>
      </dsp:nvSpPr>
      <dsp:spPr>
        <a:xfrm>
          <a:off x="221934" y="2769201"/>
          <a:ext cx="666816" cy="667112"/>
        </a:xfrm>
        <a:prstGeom prst="ellipse">
          <a:avLst/>
        </a:prstGeom>
        <a:solidFill>
          <a:schemeClr val="accent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71AE3-7BD9-43AF-A503-5E501A9F447E}">
      <dsp:nvSpPr>
        <dsp:cNvPr id="0" name=""/>
        <dsp:cNvSpPr/>
      </dsp:nvSpPr>
      <dsp:spPr>
        <a:xfrm>
          <a:off x="3570705" y="0"/>
          <a:ext cx="1510002" cy="1509960"/>
        </a:xfrm>
        <a:prstGeom prst="ellipse">
          <a:avLst/>
        </a:prstGeom>
        <a:solidFill>
          <a:schemeClr val="accent3">
            <a:hueOff val="2476758"/>
            <a:satOff val="2513"/>
            <a:lumOff val="15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229</a:t>
          </a:r>
          <a:br>
            <a:rPr lang="pl-PL" sz="1800" kern="1200" dirty="0"/>
          </a:br>
          <a:r>
            <a:rPr lang="pl-PL" sz="900" kern="1200" dirty="0"/>
            <a:t>PALIW</a:t>
          </a:r>
          <a:endParaRPr lang="pl-PL" sz="1800" kern="1200" dirty="0"/>
        </a:p>
      </dsp:txBody>
      <dsp:txXfrm>
        <a:off x="3791840" y="221129"/>
        <a:ext cx="1067732" cy="1067702"/>
      </dsp:txXfrm>
    </dsp:sp>
    <dsp:sp modelId="{114AF292-A250-4990-94C7-46ACE07E0052}">
      <dsp:nvSpPr>
        <dsp:cNvPr id="0" name=""/>
        <dsp:cNvSpPr/>
      </dsp:nvSpPr>
      <dsp:spPr>
        <a:xfrm>
          <a:off x="4187450" y="1322637"/>
          <a:ext cx="368790" cy="369188"/>
        </a:xfrm>
        <a:prstGeom prst="ellipse">
          <a:avLst/>
        </a:prstGeom>
        <a:solidFill>
          <a:schemeClr val="accent3">
            <a:hueOff val="2751953"/>
            <a:satOff val="2793"/>
            <a:lumOff val="171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F707A-A6F5-4468-96B8-6A5E4BCA9C63}">
      <dsp:nvSpPr>
        <dsp:cNvPr id="0" name=""/>
        <dsp:cNvSpPr/>
      </dsp:nvSpPr>
      <dsp:spPr>
        <a:xfrm>
          <a:off x="-31864" y="3563005"/>
          <a:ext cx="267406" cy="267240"/>
        </a:xfrm>
        <a:prstGeom prst="ellipse">
          <a:avLst/>
        </a:prstGeom>
        <a:solidFill>
          <a:schemeClr val="accent3">
            <a:hueOff val="3027149"/>
            <a:satOff val="3072"/>
            <a:lumOff val="188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0F917-8B9D-44B3-99F8-498A2314E2F2}">
      <dsp:nvSpPr>
        <dsp:cNvPr id="0" name=""/>
        <dsp:cNvSpPr/>
      </dsp:nvSpPr>
      <dsp:spPr>
        <a:xfrm>
          <a:off x="2632679" y="3182435"/>
          <a:ext cx="267406" cy="267240"/>
        </a:xfrm>
        <a:prstGeom prst="ellipse">
          <a:avLst/>
        </a:prstGeom>
        <a:solidFill>
          <a:schemeClr val="accent3">
            <a:hueOff val="3302344"/>
            <a:satOff val="3351"/>
            <a:lumOff val="20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2B631-9CAB-42DF-A788-26DB013CC329}">
      <dsp:nvSpPr>
        <dsp:cNvPr id="0" name=""/>
        <dsp:cNvSpPr/>
      </dsp:nvSpPr>
      <dsp:spPr>
        <a:xfrm>
          <a:off x="3664645" y="2637692"/>
          <a:ext cx="1476058" cy="1444527"/>
        </a:xfrm>
        <a:prstGeom prst="ellipse">
          <a:avLst/>
        </a:prstGeom>
        <a:solidFill>
          <a:schemeClr val="accent3">
            <a:hueOff val="3577539"/>
            <a:satOff val="3630"/>
            <a:lumOff val="22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205</a:t>
          </a:r>
          <a:br>
            <a:rPr lang="pl-PL" sz="1100" kern="1200" dirty="0"/>
          </a:br>
          <a:r>
            <a:rPr lang="pl-PL" sz="900" kern="1200" dirty="0"/>
            <a:t>PLANOWYCH WŁASNYCH</a:t>
          </a:r>
        </a:p>
      </dsp:txBody>
      <dsp:txXfrm>
        <a:off x="3880809" y="2849238"/>
        <a:ext cx="1043730" cy="1021435"/>
      </dsp:txXfrm>
    </dsp:sp>
    <dsp:sp modelId="{EE07BB4E-1873-496C-B26C-AECAC6058073}">
      <dsp:nvSpPr>
        <dsp:cNvPr id="0" name=""/>
        <dsp:cNvSpPr/>
      </dsp:nvSpPr>
      <dsp:spPr>
        <a:xfrm>
          <a:off x="5043424" y="2675172"/>
          <a:ext cx="267406" cy="267240"/>
        </a:xfrm>
        <a:prstGeom prst="ellipse">
          <a:avLst/>
        </a:prstGeom>
        <a:solidFill>
          <a:schemeClr val="accent3">
            <a:hueOff val="3852735"/>
            <a:satOff val="3910"/>
            <a:lumOff val="24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49797-BD93-4E97-9C9C-9FC1C8D3593B}">
      <dsp:nvSpPr>
        <dsp:cNvPr id="0" name=""/>
        <dsp:cNvSpPr/>
      </dsp:nvSpPr>
      <dsp:spPr>
        <a:xfrm>
          <a:off x="1048259" y="2960419"/>
          <a:ext cx="1516138" cy="1515300"/>
        </a:xfrm>
        <a:prstGeom prst="ellipse">
          <a:avLst/>
        </a:prstGeom>
        <a:solidFill>
          <a:schemeClr val="accent3">
            <a:hueOff val="4127930"/>
            <a:satOff val="4189"/>
            <a:lumOff val="25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612</a:t>
          </a:r>
          <a:br>
            <a:rPr lang="pl-PL" sz="1100" kern="1200" dirty="0"/>
          </a:br>
          <a:r>
            <a:rPr lang="pl-PL" sz="900" kern="1200" dirty="0"/>
            <a:t>INTERWENCYJNYCH</a:t>
          </a:r>
        </a:p>
      </dsp:txBody>
      <dsp:txXfrm>
        <a:off x="1270292" y="3182330"/>
        <a:ext cx="1072072" cy="1071478"/>
      </dsp:txXfrm>
    </dsp:sp>
    <dsp:sp modelId="{EEA9A3D4-4BDB-4C8E-BE7C-77073B23A0EF}">
      <dsp:nvSpPr>
        <dsp:cNvPr id="0" name=""/>
        <dsp:cNvSpPr/>
      </dsp:nvSpPr>
      <dsp:spPr>
        <a:xfrm>
          <a:off x="2757197" y="3830741"/>
          <a:ext cx="267406" cy="267240"/>
        </a:xfrm>
        <a:prstGeom prst="ellipse">
          <a:avLst/>
        </a:prstGeom>
        <a:solidFill>
          <a:schemeClr val="accent3">
            <a:hueOff val="4403125"/>
            <a:satOff val="4468"/>
            <a:lumOff val="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7A0DB-3DA2-4FE2-A5E0-C7240E909E67}">
      <dsp:nvSpPr>
        <dsp:cNvPr id="0" name=""/>
        <dsp:cNvSpPr/>
      </dsp:nvSpPr>
      <dsp:spPr>
        <a:xfrm>
          <a:off x="0" y="5135"/>
          <a:ext cx="607506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D2A4D-3F9D-474C-9FED-18088CB8968F}">
      <dsp:nvSpPr>
        <dsp:cNvPr id="0" name=""/>
        <dsp:cNvSpPr/>
      </dsp:nvSpPr>
      <dsp:spPr>
        <a:xfrm>
          <a:off x="0" y="5135"/>
          <a:ext cx="1709480" cy="1079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/>
        </a:p>
        <a:p>
          <a:pPr marL="0" lvl="0" indent="0" algn="l" defTabSz="7556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  <a:t>Kontrola wyrobów</a:t>
          </a:r>
          <a:b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</a:br>
          <a:r>
            <a:rPr lang="pl-PL" sz="2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n-ea"/>
              <a:cs typeface="+mn-cs"/>
            </a:rPr>
            <a:t>pod względem zawartości niektórych substancji chemicznych </a:t>
          </a:r>
        </a:p>
      </dsp:txBody>
      <dsp:txXfrm>
        <a:off x="0" y="5135"/>
        <a:ext cx="1709480" cy="1079197"/>
      </dsp:txXfrm>
    </dsp:sp>
    <dsp:sp modelId="{C5493D71-0D4B-46CE-88B7-E570B19C1CFE}">
      <dsp:nvSpPr>
        <dsp:cNvPr id="0" name=""/>
        <dsp:cNvSpPr/>
      </dsp:nvSpPr>
      <dsp:spPr>
        <a:xfrm>
          <a:off x="1778714" y="94176"/>
          <a:ext cx="3623266" cy="178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altLang="pl-PL" sz="1800" b="1" kern="1200" dirty="0">
            <a:solidFill>
              <a:srgbClr val="000000"/>
            </a:solidFill>
            <a:ea typeface="Times New Roman" panose="02020603050405020304" pitchFamily="18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800" b="1" kern="12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rPr>
            <a:t>Zbadano 19 - </a:t>
          </a:r>
          <a:r>
            <a:rPr lang="pl-PL" altLang="pl-PL" sz="1800" b="1" kern="12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rPr>
            <a:t>zakwestionowano 1</a:t>
          </a:r>
          <a:endParaRPr lang="pl-PL" altLang="pl-PL" sz="1800" b="1" kern="1200" dirty="0">
            <a:solidFill>
              <a:srgbClr val="000000"/>
            </a:solidFill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1778714" y="94176"/>
        <a:ext cx="3623266" cy="1780830"/>
      </dsp:txXfrm>
    </dsp:sp>
    <dsp:sp modelId="{426A8E0B-1D8D-471B-A4A5-CA3F82F1E053}">
      <dsp:nvSpPr>
        <dsp:cNvPr id="0" name=""/>
        <dsp:cNvSpPr/>
      </dsp:nvSpPr>
      <dsp:spPr>
        <a:xfrm>
          <a:off x="1746072" y="1171339"/>
          <a:ext cx="36925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DE0A5-1A65-44FC-BE77-2838738575E0}">
      <dsp:nvSpPr>
        <dsp:cNvPr id="0" name=""/>
        <dsp:cNvSpPr/>
      </dsp:nvSpPr>
      <dsp:spPr>
        <a:xfrm>
          <a:off x="1780707" y="1466983"/>
          <a:ext cx="3623266" cy="178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600" kern="1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rPr>
            <a:t>W wyniku badań laboratoryjnych zakwestionowano: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u="none" kern="1200" dirty="0">
              <a:latin typeface="+mj-lt"/>
            </a:rPr>
            <a:t>półbuty damskie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+mj-lt"/>
            </a:rPr>
            <a:t>z uwagi na </a:t>
          </a:r>
          <a:r>
            <a:rPr lang="pl-PL" sz="1600" kern="1200" dirty="0"/>
            <a:t>przekroczenie zawartości chromu (VI) w skórzanych wkładkach</a:t>
          </a:r>
          <a:endParaRPr lang="pl-PL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altLang="pl-PL" sz="1600" b="1" kern="1200" dirty="0">
            <a:latin typeface="+mj-lt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1780707" y="1466983"/>
        <a:ext cx="3623266" cy="1780830"/>
      </dsp:txXfrm>
    </dsp:sp>
    <dsp:sp modelId="{06E2A9AF-4711-4A20-B61C-A1D7ED2AAF02}">
      <dsp:nvSpPr>
        <dsp:cNvPr id="0" name=""/>
        <dsp:cNvSpPr/>
      </dsp:nvSpPr>
      <dsp:spPr>
        <a:xfrm>
          <a:off x="1746072" y="3546921"/>
          <a:ext cx="36925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CCB5C-8FA8-4A8A-9944-3F7530D4E80D}">
      <dsp:nvSpPr>
        <dsp:cNvPr id="0" name=""/>
        <dsp:cNvSpPr/>
      </dsp:nvSpPr>
      <dsp:spPr>
        <a:xfrm>
          <a:off x="1402039" y="3791483"/>
          <a:ext cx="4295490" cy="1472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altLang="pl-PL" sz="1600" b="1" kern="1200" dirty="0">
            <a:ea typeface="Times New Roman" panose="02020603050405020304" pitchFamily="18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600" b="1" kern="1200" dirty="0">
              <a:ea typeface="Times New Roman" panose="02020603050405020304" pitchFamily="18" charset="0"/>
              <a:cs typeface="Arial" panose="020B0604020202020204" pitchFamily="34" charset="0"/>
            </a:rPr>
            <a:t>Badania zostały wykonane w Łódzkim Laboratorium Urzędu Ochrony Konkurencji </a:t>
          </a:r>
          <a:br>
            <a:rPr lang="pl-PL" altLang="pl-PL" sz="1600" b="1" kern="1200" dirty="0">
              <a:ea typeface="Times New Roman" panose="02020603050405020304" pitchFamily="18" charset="0"/>
              <a:cs typeface="Arial" panose="020B0604020202020204" pitchFamily="34" charset="0"/>
            </a:rPr>
          </a:br>
          <a:r>
            <a:rPr lang="pl-PL" altLang="pl-PL" sz="1600" b="1" kern="1200" dirty="0">
              <a:ea typeface="Times New Roman" panose="02020603050405020304" pitchFamily="18" charset="0"/>
              <a:cs typeface="Arial" panose="020B0604020202020204" pitchFamily="34" charset="0"/>
            </a:rPr>
            <a:t>i Konsumentów, który poniósł ich koszty. </a:t>
          </a:r>
        </a:p>
      </dsp:txBody>
      <dsp:txXfrm>
        <a:off x="1402039" y="3791483"/>
        <a:ext cx="4295490" cy="1472354"/>
      </dsp:txXfrm>
    </dsp:sp>
    <dsp:sp modelId="{012BE68D-982A-4AA0-AAAA-C0BB12284757}">
      <dsp:nvSpPr>
        <dsp:cNvPr id="0" name=""/>
        <dsp:cNvSpPr/>
      </dsp:nvSpPr>
      <dsp:spPr>
        <a:xfrm>
          <a:off x="1709480" y="5306275"/>
          <a:ext cx="36925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AED97-2EE5-4073-AA68-0CF343C5B6A1}">
      <dsp:nvSpPr>
        <dsp:cNvPr id="0" name=""/>
        <dsp:cNvSpPr/>
      </dsp:nvSpPr>
      <dsp:spPr>
        <a:xfrm>
          <a:off x="1979" y="0"/>
          <a:ext cx="1942000" cy="3960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przeprowadzone</a:t>
          </a:r>
          <a:r>
            <a:rPr lang="pl-PL" sz="1600" kern="1200" dirty="0"/>
            <a:t> </a:t>
          </a:r>
          <a:br>
            <a:rPr lang="pl-PL" sz="1600" kern="1200" dirty="0"/>
          </a:br>
          <a:r>
            <a:rPr lang="pl-PL" sz="2400" kern="1200" dirty="0"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152</a:t>
          </a:r>
          <a:br>
            <a:rPr lang="pl-PL" sz="1500" kern="1200" dirty="0"/>
          </a:br>
          <a:r>
            <a:rPr lang="pl-PL" sz="1200" b="1" kern="1200" dirty="0"/>
            <a:t>(2024 r.)</a:t>
          </a:r>
        </a:p>
      </dsp:txBody>
      <dsp:txXfrm>
        <a:off x="1979" y="0"/>
        <a:ext cx="1942000" cy="1188132"/>
      </dsp:txXfrm>
    </dsp:sp>
    <dsp:sp modelId="{9A0AE073-37AF-466E-84F1-9052A7A8B090}">
      <dsp:nvSpPr>
        <dsp:cNvPr id="0" name=""/>
        <dsp:cNvSpPr/>
      </dsp:nvSpPr>
      <dsp:spPr>
        <a:xfrm>
          <a:off x="196179" y="118888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135BDD"/>
              </a:solidFill>
            </a:rPr>
            <a:t>19</a:t>
          </a:r>
        </a:p>
      </dsp:txBody>
      <dsp:txXfrm>
        <a:off x="209598" y="1202300"/>
        <a:ext cx="1526762" cy="431329"/>
      </dsp:txXfrm>
    </dsp:sp>
    <dsp:sp modelId="{679971B9-B339-4368-A65A-15CC96C19618}">
      <dsp:nvSpPr>
        <dsp:cNvPr id="0" name=""/>
        <dsp:cNvSpPr/>
      </dsp:nvSpPr>
      <dsp:spPr>
        <a:xfrm>
          <a:off x="196179" y="171753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135BDD"/>
              </a:solidFill>
            </a:rPr>
            <a:t>18</a:t>
          </a:r>
        </a:p>
      </dsp:txBody>
      <dsp:txXfrm>
        <a:off x="209598" y="1730955"/>
        <a:ext cx="1526762" cy="431329"/>
      </dsp:txXfrm>
    </dsp:sp>
    <dsp:sp modelId="{23F92C20-3C03-4AEB-8FC1-E7BFE104D200}">
      <dsp:nvSpPr>
        <dsp:cNvPr id="0" name=""/>
        <dsp:cNvSpPr/>
      </dsp:nvSpPr>
      <dsp:spPr>
        <a:xfrm>
          <a:off x="196179" y="224619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135BDD"/>
              </a:solidFill>
            </a:rPr>
            <a:t>4</a:t>
          </a:r>
        </a:p>
      </dsp:txBody>
      <dsp:txXfrm>
        <a:off x="209598" y="2259610"/>
        <a:ext cx="1526762" cy="431329"/>
      </dsp:txXfrm>
    </dsp:sp>
    <dsp:sp modelId="{57DFD96C-AC67-4A76-A765-7A5421F4E0A5}">
      <dsp:nvSpPr>
        <dsp:cNvPr id="0" name=""/>
        <dsp:cNvSpPr/>
      </dsp:nvSpPr>
      <dsp:spPr>
        <a:xfrm>
          <a:off x="196179" y="277484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135BDD"/>
              </a:solidFill>
            </a:rPr>
            <a:t>70</a:t>
          </a:r>
        </a:p>
      </dsp:txBody>
      <dsp:txXfrm>
        <a:off x="209598" y="2788265"/>
        <a:ext cx="1526762" cy="431329"/>
      </dsp:txXfrm>
    </dsp:sp>
    <dsp:sp modelId="{74C53851-63E7-4036-BE9A-6A140C5067E7}">
      <dsp:nvSpPr>
        <dsp:cNvPr id="0" name=""/>
        <dsp:cNvSpPr/>
      </dsp:nvSpPr>
      <dsp:spPr>
        <a:xfrm>
          <a:off x="196179" y="330350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135BDD"/>
              </a:solidFill>
            </a:rPr>
            <a:t>41</a:t>
          </a:r>
        </a:p>
      </dsp:txBody>
      <dsp:txXfrm>
        <a:off x="209598" y="3316920"/>
        <a:ext cx="1526762" cy="431329"/>
      </dsp:txXfrm>
    </dsp:sp>
    <dsp:sp modelId="{5C5E32F1-76B1-4058-8C07-F22576FF1393}">
      <dsp:nvSpPr>
        <dsp:cNvPr id="0" name=""/>
        <dsp:cNvSpPr/>
      </dsp:nvSpPr>
      <dsp:spPr>
        <a:xfrm>
          <a:off x="2089630" y="0"/>
          <a:ext cx="1942000" cy="3960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500" kern="1200" dirty="0"/>
            <a:t> </a:t>
          </a:r>
        </a:p>
      </dsp:txBody>
      <dsp:txXfrm>
        <a:off x="2089630" y="0"/>
        <a:ext cx="1942000" cy="1188132"/>
      </dsp:txXfrm>
    </dsp:sp>
    <dsp:sp modelId="{6ABE9038-B751-4184-B08D-B23934AF3F2D}">
      <dsp:nvSpPr>
        <dsp:cNvPr id="0" name=""/>
        <dsp:cNvSpPr/>
      </dsp:nvSpPr>
      <dsp:spPr>
        <a:xfrm>
          <a:off x="2283830" y="118888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100" kern="1200" dirty="0"/>
            <a:t>usługi</a:t>
          </a:r>
          <a:r>
            <a:rPr lang="pl-PL" altLang="pl-PL" sz="1100" i="1" kern="1200" dirty="0"/>
            <a:t> </a:t>
          </a:r>
          <a:r>
            <a:rPr lang="pl-PL" altLang="pl-PL" sz="1100" b="1" i="1" kern="1200" dirty="0"/>
            <a:t>bytowe</a:t>
          </a:r>
          <a:endParaRPr lang="pl-PL" sz="1100" kern="1200" dirty="0"/>
        </a:p>
      </dsp:txBody>
      <dsp:txXfrm>
        <a:off x="2297249" y="1202300"/>
        <a:ext cx="1526762" cy="431329"/>
      </dsp:txXfrm>
    </dsp:sp>
    <dsp:sp modelId="{C2E52671-902F-4D14-9809-A67643F0D036}">
      <dsp:nvSpPr>
        <dsp:cNvPr id="0" name=""/>
        <dsp:cNvSpPr/>
      </dsp:nvSpPr>
      <dsp:spPr>
        <a:xfrm>
          <a:off x="2283830" y="171753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100" kern="1200" dirty="0"/>
            <a:t>usługi </a:t>
          </a:r>
          <a:r>
            <a:rPr lang="pl-PL" altLang="pl-PL" sz="1100" b="1" i="1" kern="1200" dirty="0"/>
            <a:t>obrotu nieruchomościami</a:t>
          </a:r>
          <a:endParaRPr lang="pl-PL" sz="1100" kern="1200" dirty="0"/>
        </a:p>
      </dsp:txBody>
      <dsp:txXfrm>
        <a:off x="2297249" y="1730955"/>
        <a:ext cx="1526762" cy="431329"/>
      </dsp:txXfrm>
    </dsp:sp>
    <dsp:sp modelId="{C8267B14-7402-41BE-9082-E0EA10F21BAD}">
      <dsp:nvSpPr>
        <dsp:cNvPr id="0" name=""/>
        <dsp:cNvSpPr/>
      </dsp:nvSpPr>
      <dsp:spPr>
        <a:xfrm>
          <a:off x="2283830" y="224619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100" kern="1200" dirty="0"/>
            <a:t>usługi </a:t>
          </a:r>
          <a:r>
            <a:rPr lang="pl-PL" altLang="pl-PL" sz="1100" b="1" i="1" kern="1200" dirty="0"/>
            <a:t>hotelarskie</a:t>
          </a:r>
        </a:p>
      </dsp:txBody>
      <dsp:txXfrm>
        <a:off x="2297249" y="2259610"/>
        <a:ext cx="1526762" cy="431329"/>
      </dsp:txXfrm>
    </dsp:sp>
    <dsp:sp modelId="{1390455C-25E4-4359-8D85-855816F61E1F}">
      <dsp:nvSpPr>
        <dsp:cNvPr id="0" name=""/>
        <dsp:cNvSpPr/>
      </dsp:nvSpPr>
      <dsp:spPr>
        <a:xfrm>
          <a:off x="2283830" y="277484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100" kern="1200" dirty="0"/>
            <a:t>usługi </a:t>
          </a:r>
          <a:r>
            <a:rPr lang="pl-PL" altLang="pl-PL" sz="1100" b="1" i="1" kern="1200" dirty="0"/>
            <a:t>gastronomiczne</a:t>
          </a:r>
          <a:endParaRPr lang="pl-PL" altLang="pl-PL" sz="1100" kern="1200" dirty="0"/>
        </a:p>
      </dsp:txBody>
      <dsp:txXfrm>
        <a:off x="2297249" y="2788265"/>
        <a:ext cx="1526762" cy="431329"/>
      </dsp:txXfrm>
    </dsp:sp>
    <dsp:sp modelId="{09348532-B6DA-4E8B-9152-92AD756B9D2F}">
      <dsp:nvSpPr>
        <dsp:cNvPr id="0" name=""/>
        <dsp:cNvSpPr/>
      </dsp:nvSpPr>
      <dsp:spPr>
        <a:xfrm>
          <a:off x="2283830" y="330350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050" kern="1200" dirty="0"/>
            <a:t>inne usługi </a:t>
          </a:r>
          <a:r>
            <a:rPr lang="pl-PL" altLang="pl-PL" sz="700" b="1" i="1" kern="1200" dirty="0"/>
            <a:t>m. in. motoryzacyjne, </a:t>
          </a:r>
          <a:r>
            <a:rPr lang="pl-PL" altLang="pl-PL" sz="800" b="1" i="1" kern="1200" dirty="0"/>
            <a:t> lombardowe, parkingowe, rekreacyjne</a:t>
          </a:r>
        </a:p>
      </dsp:txBody>
      <dsp:txXfrm>
        <a:off x="2297249" y="3316920"/>
        <a:ext cx="1526762" cy="431329"/>
      </dsp:txXfrm>
    </dsp:sp>
    <dsp:sp modelId="{3570B415-AC92-4A34-93E2-799D59E217C1}">
      <dsp:nvSpPr>
        <dsp:cNvPr id="0" name=""/>
        <dsp:cNvSpPr/>
      </dsp:nvSpPr>
      <dsp:spPr>
        <a:xfrm>
          <a:off x="4177281" y="0"/>
          <a:ext cx="1942000" cy="3960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wynikowe</a:t>
          </a:r>
          <a:br>
            <a:rPr lang="pl-PL" sz="2400" kern="1200" dirty="0"/>
          </a:br>
          <a:r>
            <a:rPr lang="pl-PL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</a:t>
          </a:r>
          <a:br>
            <a:rPr lang="pl-PL" sz="2400" kern="1200" dirty="0"/>
          </a:br>
          <a:r>
            <a:rPr lang="pl-PL" sz="1200" b="1" kern="1200" dirty="0"/>
            <a:t>(2024 r.)</a:t>
          </a:r>
          <a:endParaRPr lang="pl-PL" sz="2800" b="1" kern="1200" dirty="0"/>
        </a:p>
      </dsp:txBody>
      <dsp:txXfrm>
        <a:off x="4177281" y="0"/>
        <a:ext cx="1942000" cy="1188132"/>
      </dsp:txXfrm>
    </dsp:sp>
    <dsp:sp modelId="{AB354ED2-E10A-46F5-88C7-51084B33271E}">
      <dsp:nvSpPr>
        <dsp:cNvPr id="0" name=""/>
        <dsp:cNvSpPr/>
      </dsp:nvSpPr>
      <dsp:spPr>
        <a:xfrm>
          <a:off x="4371481" y="118888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FF0000"/>
              </a:solidFill>
            </a:rPr>
            <a:t>3</a:t>
          </a:r>
        </a:p>
      </dsp:txBody>
      <dsp:txXfrm>
        <a:off x="4384900" y="1202300"/>
        <a:ext cx="1526762" cy="431329"/>
      </dsp:txXfrm>
    </dsp:sp>
    <dsp:sp modelId="{594EF8EA-A2D0-472B-95FF-2A2B66EF45EE}">
      <dsp:nvSpPr>
        <dsp:cNvPr id="0" name=""/>
        <dsp:cNvSpPr/>
      </dsp:nvSpPr>
      <dsp:spPr>
        <a:xfrm>
          <a:off x="4371481" y="171753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FF0000"/>
              </a:solidFill>
            </a:rPr>
            <a:t>6</a:t>
          </a:r>
        </a:p>
      </dsp:txBody>
      <dsp:txXfrm>
        <a:off x="4384900" y="1730955"/>
        <a:ext cx="1526762" cy="431329"/>
      </dsp:txXfrm>
    </dsp:sp>
    <dsp:sp modelId="{4E3CEC76-B505-472A-B9D4-E98162D3B393}">
      <dsp:nvSpPr>
        <dsp:cNvPr id="0" name=""/>
        <dsp:cNvSpPr/>
      </dsp:nvSpPr>
      <dsp:spPr>
        <a:xfrm>
          <a:off x="4371481" y="224619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FF0000"/>
              </a:solidFill>
            </a:rPr>
            <a:t>1</a:t>
          </a:r>
        </a:p>
      </dsp:txBody>
      <dsp:txXfrm>
        <a:off x="4384900" y="2259610"/>
        <a:ext cx="1526762" cy="431329"/>
      </dsp:txXfrm>
    </dsp:sp>
    <dsp:sp modelId="{A3C01081-BA00-4AC6-9AAF-D83F34AE5ED2}">
      <dsp:nvSpPr>
        <dsp:cNvPr id="0" name=""/>
        <dsp:cNvSpPr/>
      </dsp:nvSpPr>
      <dsp:spPr>
        <a:xfrm>
          <a:off x="4371481" y="2774846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FF0000"/>
              </a:solidFill>
            </a:rPr>
            <a:t>34</a:t>
          </a:r>
        </a:p>
      </dsp:txBody>
      <dsp:txXfrm>
        <a:off x="4384900" y="2788265"/>
        <a:ext cx="1526762" cy="431329"/>
      </dsp:txXfrm>
    </dsp:sp>
    <dsp:sp modelId="{7D63508C-A21E-4834-BA97-B55C9A45E32D}">
      <dsp:nvSpPr>
        <dsp:cNvPr id="0" name=""/>
        <dsp:cNvSpPr/>
      </dsp:nvSpPr>
      <dsp:spPr>
        <a:xfrm>
          <a:off x="4371481" y="3303501"/>
          <a:ext cx="1553600" cy="4581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rgbClr val="FF0000"/>
              </a:solidFill>
            </a:rPr>
            <a:t>5</a:t>
          </a:r>
        </a:p>
      </dsp:txBody>
      <dsp:txXfrm>
        <a:off x="4384900" y="3316920"/>
        <a:ext cx="1526762" cy="431329"/>
      </dsp:txXfrm>
    </dsp:sp>
    <dsp:sp modelId="{BBBFEF3F-0059-44E8-99A3-E3E56529528D}">
      <dsp:nvSpPr>
        <dsp:cNvPr id="0" name=""/>
        <dsp:cNvSpPr/>
      </dsp:nvSpPr>
      <dsp:spPr>
        <a:xfrm>
          <a:off x="6264932" y="0"/>
          <a:ext cx="1942000" cy="3960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32,2 %</a:t>
          </a:r>
          <a:br>
            <a:rPr lang="pl-PL" sz="1300" kern="1200" dirty="0"/>
          </a:br>
          <a:r>
            <a:rPr lang="pl-PL" sz="1200" kern="1200" dirty="0"/>
            <a:t>udział kontroli wynikowych do ogółu kontroli przeprowadzonych </a:t>
          </a:r>
          <a:br>
            <a:rPr lang="pl-PL" sz="1200" kern="1200" dirty="0"/>
          </a:br>
          <a:r>
            <a:rPr lang="pl-PL" sz="1200" kern="1200" dirty="0"/>
            <a:t>w 2024 r.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6264932" y="0"/>
        <a:ext cx="1942000" cy="11881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AED97-2EE5-4073-AA68-0CF343C5B6A1}">
      <dsp:nvSpPr>
        <dsp:cNvPr id="0" name=""/>
        <dsp:cNvSpPr/>
      </dsp:nvSpPr>
      <dsp:spPr>
        <a:xfrm>
          <a:off x="1979" y="0"/>
          <a:ext cx="1942000" cy="12144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przeprowadzonych</a:t>
          </a:r>
          <a:r>
            <a:rPr lang="pl-PL" sz="1600" kern="1200" dirty="0"/>
            <a:t> </a:t>
          </a:r>
          <a:br>
            <a:rPr lang="pl-PL" sz="1600" kern="1200" dirty="0"/>
          </a:br>
          <a:r>
            <a:rPr lang="pl-PL" sz="2400" kern="1200" dirty="0">
              <a:solidFill>
                <a:srgbClr val="105A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150</a:t>
          </a:r>
          <a:br>
            <a:rPr lang="pl-PL" sz="1500" kern="1200" dirty="0"/>
          </a:br>
          <a:r>
            <a:rPr lang="pl-PL" sz="1200" b="1" kern="1200" dirty="0"/>
            <a:t>(2023 r.)</a:t>
          </a:r>
        </a:p>
      </dsp:txBody>
      <dsp:txXfrm>
        <a:off x="1979" y="0"/>
        <a:ext cx="1942000" cy="364323"/>
      </dsp:txXfrm>
    </dsp:sp>
    <dsp:sp modelId="{5C5E32F1-76B1-4058-8C07-F22576FF1393}">
      <dsp:nvSpPr>
        <dsp:cNvPr id="0" name=""/>
        <dsp:cNvSpPr/>
      </dsp:nvSpPr>
      <dsp:spPr>
        <a:xfrm>
          <a:off x="2072152" y="0"/>
          <a:ext cx="1942000" cy="12144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 </a:t>
          </a:r>
        </a:p>
      </dsp:txBody>
      <dsp:txXfrm>
        <a:off x="2072152" y="0"/>
        <a:ext cx="1942000" cy="364323"/>
      </dsp:txXfrm>
    </dsp:sp>
    <dsp:sp modelId="{3570B415-AC92-4A34-93E2-799D59E217C1}">
      <dsp:nvSpPr>
        <dsp:cNvPr id="0" name=""/>
        <dsp:cNvSpPr/>
      </dsp:nvSpPr>
      <dsp:spPr>
        <a:xfrm>
          <a:off x="4177281" y="0"/>
          <a:ext cx="1942000" cy="12144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wynikowe</a:t>
          </a:r>
          <a:br>
            <a:rPr lang="pl-PL" sz="2400" kern="1200" dirty="0"/>
          </a:br>
          <a:r>
            <a:rPr lang="pl-PL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34</a:t>
          </a:r>
          <a:br>
            <a:rPr lang="pl-PL" sz="2400" kern="1200" dirty="0"/>
          </a:br>
          <a:r>
            <a:rPr lang="pl-PL" sz="1200" b="1" kern="1200" dirty="0"/>
            <a:t>(2023 r.)</a:t>
          </a:r>
          <a:endParaRPr lang="pl-PL" sz="2800" b="1" kern="1200" dirty="0"/>
        </a:p>
      </dsp:txBody>
      <dsp:txXfrm>
        <a:off x="4177281" y="0"/>
        <a:ext cx="1942000" cy="364323"/>
      </dsp:txXfrm>
    </dsp:sp>
    <dsp:sp modelId="{BBBFEF3F-0059-44E8-99A3-E3E56529528D}">
      <dsp:nvSpPr>
        <dsp:cNvPr id="0" name=""/>
        <dsp:cNvSpPr/>
      </dsp:nvSpPr>
      <dsp:spPr>
        <a:xfrm>
          <a:off x="6264932" y="0"/>
          <a:ext cx="1942000" cy="12144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22,7 %</a:t>
          </a:r>
          <a:br>
            <a:rPr lang="pl-PL" sz="1300" kern="1200" dirty="0"/>
          </a:br>
          <a:r>
            <a:rPr lang="pl-PL" sz="1200" kern="1200" dirty="0"/>
            <a:t>udział kontroli wynikowych do ogółu kontroli przeprowadzonych </a:t>
          </a:r>
          <a:br>
            <a:rPr lang="pl-PL" sz="1200" kern="1200" dirty="0"/>
          </a:br>
          <a:r>
            <a:rPr lang="pl-PL" sz="1200" kern="1200" dirty="0"/>
            <a:t>w 2023 r.</a:t>
          </a:r>
        </a:p>
      </dsp:txBody>
      <dsp:txXfrm>
        <a:off x="6264932" y="0"/>
        <a:ext cx="1942000" cy="3643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03E61-27AB-4601-BAF6-5069A0E4DD9B}">
      <dsp:nvSpPr>
        <dsp:cNvPr id="0" name=""/>
        <dsp:cNvSpPr/>
      </dsp:nvSpPr>
      <dsp:spPr>
        <a:xfrm>
          <a:off x="3242008" y="4662"/>
          <a:ext cx="3357510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SKARGI I WNIOSKI</a:t>
          </a:r>
        </a:p>
      </dsp:txBody>
      <dsp:txXfrm>
        <a:off x="3266892" y="29546"/>
        <a:ext cx="3307742" cy="799822"/>
      </dsp:txXfrm>
    </dsp:sp>
    <dsp:sp modelId="{939E598A-17F4-4C41-BE9D-9D9483A9E960}">
      <dsp:nvSpPr>
        <dsp:cNvPr id="0" name=""/>
        <dsp:cNvSpPr/>
      </dsp:nvSpPr>
      <dsp:spPr>
        <a:xfrm>
          <a:off x="4875044" y="854253"/>
          <a:ext cx="91440" cy="339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36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3FA0-F48F-4112-AB4F-3C54B0A00E9F}">
      <dsp:nvSpPr>
        <dsp:cNvPr id="0" name=""/>
        <dsp:cNvSpPr/>
      </dsp:nvSpPr>
      <dsp:spPr>
        <a:xfrm>
          <a:off x="3292098" y="1194089"/>
          <a:ext cx="3257331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324</a:t>
          </a:r>
          <a:endParaRPr lang="pl-PL" sz="12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w tym 31 pozostałych z 2023 r. </a:t>
          </a:r>
        </a:p>
      </dsp:txBody>
      <dsp:txXfrm>
        <a:off x="3316982" y="1218973"/>
        <a:ext cx="3207563" cy="799822"/>
      </dsp:txXfrm>
    </dsp:sp>
    <dsp:sp modelId="{77BF198E-3C74-415C-B35A-4F8D23AA3D85}">
      <dsp:nvSpPr>
        <dsp:cNvPr id="0" name=""/>
        <dsp:cNvSpPr/>
      </dsp:nvSpPr>
      <dsp:spPr>
        <a:xfrm>
          <a:off x="3446018" y="2043680"/>
          <a:ext cx="1474745" cy="339836"/>
        </a:xfrm>
        <a:custGeom>
          <a:avLst/>
          <a:gdLst/>
          <a:ahLst/>
          <a:cxnLst/>
          <a:rect l="0" t="0" r="0" b="0"/>
          <a:pathLst>
            <a:path>
              <a:moveTo>
                <a:pt x="1474745" y="0"/>
              </a:moveTo>
              <a:lnTo>
                <a:pt x="1474745" y="169918"/>
              </a:lnTo>
              <a:lnTo>
                <a:pt x="0" y="169918"/>
              </a:lnTo>
              <a:lnTo>
                <a:pt x="0" y="339836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F6B15-B995-48FC-B1F6-2B6A4D6D86D9}">
      <dsp:nvSpPr>
        <dsp:cNvPr id="0" name=""/>
        <dsp:cNvSpPr/>
      </dsp:nvSpPr>
      <dsp:spPr>
        <a:xfrm>
          <a:off x="2101171" y="2383516"/>
          <a:ext cx="2689693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219</a:t>
          </a:r>
          <a:br>
            <a:rPr lang="pl-PL" sz="1200" kern="1200" dirty="0"/>
          </a:br>
          <a:r>
            <a:rPr lang="pl-PL" sz="1200" b="1" kern="1200" dirty="0"/>
            <a:t>rozpatrzone</a:t>
          </a:r>
          <a:r>
            <a:rPr lang="pl-PL" sz="1200" kern="1200" dirty="0"/>
            <a:t> </a:t>
          </a:r>
          <a:r>
            <a:rPr lang="pl-PL" sz="1200" b="1" kern="1200" dirty="0"/>
            <a:t>we własnym zakresie</a:t>
          </a:r>
        </a:p>
      </dsp:txBody>
      <dsp:txXfrm>
        <a:off x="2126055" y="2408400"/>
        <a:ext cx="2639925" cy="799822"/>
      </dsp:txXfrm>
    </dsp:sp>
    <dsp:sp modelId="{C54B1F5C-8B4D-4DD9-9EE2-E458002630EC}">
      <dsp:nvSpPr>
        <dsp:cNvPr id="0" name=""/>
        <dsp:cNvSpPr/>
      </dsp:nvSpPr>
      <dsp:spPr>
        <a:xfrm>
          <a:off x="1789316" y="3233107"/>
          <a:ext cx="1656702" cy="339836"/>
        </a:xfrm>
        <a:custGeom>
          <a:avLst/>
          <a:gdLst/>
          <a:ahLst/>
          <a:cxnLst/>
          <a:rect l="0" t="0" r="0" b="0"/>
          <a:pathLst>
            <a:path>
              <a:moveTo>
                <a:pt x="1656702" y="0"/>
              </a:moveTo>
              <a:lnTo>
                <a:pt x="1656702" y="169918"/>
              </a:lnTo>
              <a:lnTo>
                <a:pt x="0" y="169918"/>
              </a:lnTo>
              <a:lnTo>
                <a:pt x="0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6974E-9249-4916-95DB-7CCC7D9AC9AB}">
      <dsp:nvSpPr>
        <dsp:cNvPr id="0" name=""/>
        <dsp:cNvSpPr/>
      </dsp:nvSpPr>
      <dsp:spPr>
        <a:xfrm>
          <a:off x="1152123" y="3572943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br>
            <a:rPr lang="pl-PL" sz="1200" kern="1200" dirty="0"/>
          </a:br>
          <a:r>
            <a:rPr lang="pl-PL" sz="1200" b="1" kern="1200" dirty="0"/>
            <a:t>artykuły przemysłowe</a:t>
          </a:r>
          <a:br>
            <a:rPr lang="pl-PL" sz="1200" kern="1200" dirty="0"/>
          </a:br>
          <a:endParaRPr lang="pl-PL" sz="1200" kern="1200" dirty="0"/>
        </a:p>
      </dsp:txBody>
      <dsp:txXfrm>
        <a:off x="1177007" y="3597827"/>
        <a:ext cx="1224618" cy="799822"/>
      </dsp:txXfrm>
    </dsp:sp>
    <dsp:sp modelId="{714FFAE7-0E7A-4E83-8630-8703194A29D5}">
      <dsp:nvSpPr>
        <dsp:cNvPr id="0" name=""/>
        <dsp:cNvSpPr/>
      </dsp:nvSpPr>
      <dsp:spPr>
        <a:xfrm>
          <a:off x="1743596" y="4422534"/>
          <a:ext cx="91440" cy="339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1BBCF-8811-409D-8547-89EF650B70D3}">
      <dsp:nvSpPr>
        <dsp:cNvPr id="0" name=""/>
        <dsp:cNvSpPr/>
      </dsp:nvSpPr>
      <dsp:spPr>
        <a:xfrm>
          <a:off x="1152123" y="4762370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79,9 % </a:t>
          </a:r>
          <a:br>
            <a:rPr lang="pl-PL" sz="1200" kern="1200" dirty="0"/>
          </a:br>
          <a:r>
            <a:rPr lang="pl-PL" sz="1200" kern="1200" dirty="0"/>
            <a:t>skarg i wniosków rozpatrzonych we własnym zakresie </a:t>
          </a:r>
        </a:p>
      </dsp:txBody>
      <dsp:txXfrm>
        <a:off x="1177007" y="4787254"/>
        <a:ext cx="1224618" cy="799822"/>
      </dsp:txXfrm>
    </dsp:sp>
    <dsp:sp modelId="{9437C183-1D6A-4024-BB48-956086CB2C72}">
      <dsp:nvSpPr>
        <dsp:cNvPr id="0" name=""/>
        <dsp:cNvSpPr/>
      </dsp:nvSpPr>
      <dsp:spPr>
        <a:xfrm>
          <a:off x="3400298" y="3233107"/>
          <a:ext cx="91440" cy="339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F5223-006C-422E-AB4B-607C6C7E1EFA}">
      <dsp:nvSpPr>
        <dsp:cNvPr id="0" name=""/>
        <dsp:cNvSpPr/>
      </dsp:nvSpPr>
      <dsp:spPr>
        <a:xfrm>
          <a:off x="2808825" y="3572943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r>
            <a:rPr lang="pl-PL" sz="2400" kern="1200" dirty="0"/>
            <a:t> </a:t>
          </a:r>
          <a:br>
            <a:rPr lang="pl-PL" sz="1200" kern="1200" dirty="0"/>
          </a:br>
          <a:r>
            <a:rPr lang="pl-PL" sz="1200" b="1" kern="1200" dirty="0"/>
            <a:t>usługi</a:t>
          </a:r>
          <a:br>
            <a:rPr lang="pl-PL" sz="1200" b="1" kern="1200" dirty="0"/>
          </a:br>
          <a:br>
            <a:rPr lang="pl-PL" sz="1200" kern="1200" dirty="0"/>
          </a:br>
          <a:endParaRPr lang="pl-PL" sz="1200" kern="1200" dirty="0"/>
        </a:p>
      </dsp:txBody>
      <dsp:txXfrm>
        <a:off x="2833709" y="3597827"/>
        <a:ext cx="1224618" cy="799822"/>
      </dsp:txXfrm>
    </dsp:sp>
    <dsp:sp modelId="{F3F6E4DE-2F89-495C-BC57-6231801E676A}">
      <dsp:nvSpPr>
        <dsp:cNvPr id="0" name=""/>
        <dsp:cNvSpPr/>
      </dsp:nvSpPr>
      <dsp:spPr>
        <a:xfrm>
          <a:off x="3400298" y="4422534"/>
          <a:ext cx="91440" cy="339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EDA87-36B5-4670-8FED-9B9534C9C631}">
      <dsp:nvSpPr>
        <dsp:cNvPr id="0" name=""/>
        <dsp:cNvSpPr/>
      </dsp:nvSpPr>
      <dsp:spPr>
        <a:xfrm>
          <a:off x="2808825" y="4762370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14,6 % </a:t>
          </a:r>
          <a:br>
            <a:rPr lang="pl-PL" sz="1200" kern="1200" dirty="0"/>
          </a:br>
          <a:r>
            <a:rPr lang="pl-PL" sz="1200" kern="1200" dirty="0"/>
            <a:t>skarg i wniosków rozpatrzonych we własnym zakresie </a:t>
          </a:r>
        </a:p>
      </dsp:txBody>
      <dsp:txXfrm>
        <a:off x="2833709" y="4787254"/>
        <a:ext cx="1224618" cy="799822"/>
      </dsp:txXfrm>
    </dsp:sp>
    <dsp:sp modelId="{FFF41918-3F9C-49D2-8574-2A2D3C843F9E}">
      <dsp:nvSpPr>
        <dsp:cNvPr id="0" name=""/>
        <dsp:cNvSpPr/>
      </dsp:nvSpPr>
      <dsp:spPr>
        <a:xfrm>
          <a:off x="3446018" y="3233107"/>
          <a:ext cx="1656702" cy="339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8"/>
              </a:lnTo>
              <a:lnTo>
                <a:pt x="1656702" y="169918"/>
              </a:lnTo>
              <a:lnTo>
                <a:pt x="1656702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9487B-DB64-4404-9FCC-0B05C4106484}">
      <dsp:nvSpPr>
        <dsp:cNvPr id="0" name=""/>
        <dsp:cNvSpPr/>
      </dsp:nvSpPr>
      <dsp:spPr>
        <a:xfrm>
          <a:off x="4465527" y="3572943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br>
            <a:rPr lang="pl-PL" sz="1200" kern="1200" dirty="0"/>
          </a:br>
          <a:r>
            <a:rPr lang="pl-PL" sz="1200" b="1" kern="1200" dirty="0"/>
            <a:t>artykuły spożywcze</a:t>
          </a:r>
          <a:br>
            <a:rPr lang="pl-PL" sz="1200" kern="1200" dirty="0"/>
          </a:br>
          <a:endParaRPr lang="pl-PL" sz="1200" kern="1200" dirty="0"/>
        </a:p>
      </dsp:txBody>
      <dsp:txXfrm>
        <a:off x="4490411" y="3597827"/>
        <a:ext cx="1224618" cy="799822"/>
      </dsp:txXfrm>
    </dsp:sp>
    <dsp:sp modelId="{1B09F7D2-B30D-4450-BFA1-9C894CDEEF61}">
      <dsp:nvSpPr>
        <dsp:cNvPr id="0" name=""/>
        <dsp:cNvSpPr/>
      </dsp:nvSpPr>
      <dsp:spPr>
        <a:xfrm>
          <a:off x="5057000" y="4422534"/>
          <a:ext cx="91440" cy="339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3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57C00-D276-4A76-ACCA-6F7B7AE22B5B}">
      <dsp:nvSpPr>
        <dsp:cNvPr id="0" name=""/>
        <dsp:cNvSpPr/>
      </dsp:nvSpPr>
      <dsp:spPr>
        <a:xfrm>
          <a:off x="4465527" y="4762370"/>
          <a:ext cx="1274386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5,5 % </a:t>
          </a:r>
          <a:br>
            <a:rPr lang="pl-PL" sz="1200" kern="1200" dirty="0"/>
          </a:br>
          <a:r>
            <a:rPr lang="pl-PL" sz="1200" kern="1200" dirty="0"/>
            <a:t>skarg i wniosków rozpatrzonych we własnym zakresie </a:t>
          </a:r>
        </a:p>
      </dsp:txBody>
      <dsp:txXfrm>
        <a:off x="4490411" y="4787254"/>
        <a:ext cx="1224618" cy="799822"/>
      </dsp:txXfrm>
    </dsp:sp>
    <dsp:sp modelId="{8DD67BC3-BCD8-4F0B-9972-F3438F84BB06}">
      <dsp:nvSpPr>
        <dsp:cNvPr id="0" name=""/>
        <dsp:cNvSpPr/>
      </dsp:nvSpPr>
      <dsp:spPr>
        <a:xfrm>
          <a:off x="4920764" y="2043680"/>
          <a:ext cx="1536004" cy="339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8"/>
              </a:lnTo>
              <a:lnTo>
                <a:pt x="1536004" y="169918"/>
              </a:lnTo>
              <a:lnTo>
                <a:pt x="1536004" y="339836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7CFEC-2DAC-4180-B49D-387E5F1A6C61}">
      <dsp:nvSpPr>
        <dsp:cNvPr id="0" name=""/>
        <dsp:cNvSpPr/>
      </dsp:nvSpPr>
      <dsp:spPr>
        <a:xfrm>
          <a:off x="5173181" y="2383516"/>
          <a:ext cx="2567174" cy="849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105</a:t>
          </a:r>
          <a:br>
            <a:rPr lang="pl-PL" sz="1200" kern="1200" dirty="0"/>
          </a:br>
          <a:r>
            <a:rPr lang="pl-PL" sz="1200" b="1" kern="1200" dirty="0"/>
            <a:t>przekazanych</a:t>
          </a:r>
          <a:r>
            <a:rPr lang="pl-PL" sz="1200" kern="1200" dirty="0"/>
            <a:t> </a:t>
          </a:r>
          <a:r>
            <a:rPr lang="pl-PL" sz="1200" b="1" kern="1200" dirty="0"/>
            <a:t>innym organom</a:t>
          </a:r>
        </a:p>
      </dsp:txBody>
      <dsp:txXfrm>
        <a:off x="5198065" y="2408400"/>
        <a:ext cx="2517406" cy="7998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AF83A-C20B-464A-B9E5-3450A71D7E8B}">
      <dsp:nvSpPr>
        <dsp:cNvPr id="0" name=""/>
        <dsp:cNvSpPr/>
      </dsp:nvSpPr>
      <dsp:spPr>
        <a:xfrm rot="2648527">
          <a:off x="2828597" y="3093944"/>
          <a:ext cx="314823" cy="47460"/>
        </a:xfrm>
        <a:custGeom>
          <a:avLst/>
          <a:gdLst/>
          <a:ahLst/>
          <a:cxnLst/>
          <a:rect l="0" t="0" r="0" b="0"/>
          <a:pathLst>
            <a:path>
              <a:moveTo>
                <a:pt x="0" y="23730"/>
              </a:moveTo>
              <a:lnTo>
                <a:pt x="314823" y="2373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68FB9-6373-4519-9AD2-0300016BB2C9}">
      <dsp:nvSpPr>
        <dsp:cNvPr id="0" name=""/>
        <dsp:cNvSpPr/>
      </dsp:nvSpPr>
      <dsp:spPr>
        <a:xfrm>
          <a:off x="2873047" y="2244266"/>
          <a:ext cx="603760" cy="47460"/>
        </a:xfrm>
        <a:custGeom>
          <a:avLst/>
          <a:gdLst/>
          <a:ahLst/>
          <a:cxnLst/>
          <a:rect l="0" t="0" r="0" b="0"/>
          <a:pathLst>
            <a:path>
              <a:moveTo>
                <a:pt x="0" y="23730"/>
              </a:moveTo>
              <a:lnTo>
                <a:pt x="603760" y="2373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699CE-AF84-4B6F-8B5A-10DEDFCB5B40}">
      <dsp:nvSpPr>
        <dsp:cNvPr id="0" name=""/>
        <dsp:cNvSpPr/>
      </dsp:nvSpPr>
      <dsp:spPr>
        <a:xfrm rot="19642545">
          <a:off x="2772994" y="1414253"/>
          <a:ext cx="1268299" cy="47460"/>
        </a:xfrm>
        <a:custGeom>
          <a:avLst/>
          <a:gdLst/>
          <a:ahLst/>
          <a:cxnLst/>
          <a:rect l="0" t="0" r="0" b="0"/>
          <a:pathLst>
            <a:path>
              <a:moveTo>
                <a:pt x="0" y="23730"/>
              </a:moveTo>
              <a:lnTo>
                <a:pt x="1268299" y="2373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5E870-0773-4B18-9057-7B1113BCAE9C}">
      <dsp:nvSpPr>
        <dsp:cNvPr id="0" name=""/>
        <dsp:cNvSpPr/>
      </dsp:nvSpPr>
      <dsp:spPr>
        <a:xfrm>
          <a:off x="1021141" y="1178640"/>
          <a:ext cx="2178713" cy="21787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53629B-A44C-4288-B620-49DE3A41A13D}">
      <dsp:nvSpPr>
        <dsp:cNvPr id="0" name=""/>
        <dsp:cNvSpPr/>
      </dsp:nvSpPr>
      <dsp:spPr>
        <a:xfrm>
          <a:off x="3793121" y="-122508"/>
          <a:ext cx="1675160" cy="15545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24 wnioski</a:t>
          </a:r>
        </a:p>
      </dsp:txBody>
      <dsp:txXfrm>
        <a:off x="4038443" y="105148"/>
        <a:ext cx="1184516" cy="1099217"/>
      </dsp:txXfrm>
    </dsp:sp>
    <dsp:sp modelId="{AF961229-7BA7-4E85-9B3B-FA9F35E5C135}">
      <dsp:nvSpPr>
        <dsp:cNvPr id="0" name=""/>
        <dsp:cNvSpPr/>
      </dsp:nvSpPr>
      <dsp:spPr>
        <a:xfrm>
          <a:off x="5139089" y="-122508"/>
          <a:ext cx="2512740" cy="1554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000" tIns="0" rIns="0" bIns="0" numCol="1" spcCol="1270" anchor="ctr" anchorCtr="1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300000"/>
            <a:buFontTx/>
            <a:buBlip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</a:buBlip>
          </a:pPr>
          <a:r>
            <a:rPr lang="pl-PL" sz="1600" kern="1200" dirty="0"/>
            <a:t>Złożone na wniosek</a:t>
          </a:r>
          <a:br>
            <a:rPr lang="pl-PL" sz="1600" kern="1200" dirty="0"/>
          </a:br>
          <a:r>
            <a:rPr lang="pl-PL" sz="1600" kern="1200" dirty="0"/>
            <a:t> konsumentów</a:t>
          </a:r>
        </a:p>
      </dsp:txBody>
      <dsp:txXfrm>
        <a:off x="5139089" y="-122508"/>
        <a:ext cx="2512740" cy="1554529"/>
      </dsp:txXfrm>
    </dsp:sp>
    <dsp:sp modelId="{F022B9CF-73FD-4CA7-81EA-EC555214522A}">
      <dsp:nvSpPr>
        <dsp:cNvPr id="0" name=""/>
        <dsp:cNvSpPr/>
      </dsp:nvSpPr>
      <dsp:spPr>
        <a:xfrm>
          <a:off x="3476808" y="1501732"/>
          <a:ext cx="1635956" cy="15325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accent3">
                  <a:lumMod val="75000"/>
                </a:schemeClr>
              </a:solidFill>
            </a:rPr>
            <a:t>Wartość roszczeń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222 053 zł </a:t>
          </a:r>
        </a:p>
      </dsp:txBody>
      <dsp:txXfrm>
        <a:off x="3716388" y="1726166"/>
        <a:ext cx="1156796" cy="1083660"/>
      </dsp:txXfrm>
    </dsp:sp>
    <dsp:sp modelId="{8830172A-CD8C-4AF3-B5EC-9E3580354348}">
      <dsp:nvSpPr>
        <dsp:cNvPr id="0" name=""/>
        <dsp:cNvSpPr/>
      </dsp:nvSpPr>
      <dsp:spPr>
        <a:xfrm>
          <a:off x="4832577" y="1501732"/>
          <a:ext cx="2453935" cy="153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000" tIns="0" rIns="0" bIns="0" numCol="1" spcCol="1270" anchor="ctr" anchorCtr="1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2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300000"/>
            <a:buFontTx/>
            <a:buBlip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</a:buBlip>
          </a:pPr>
          <a:r>
            <a:rPr lang="pl-PL" sz="1400" kern="1200" dirty="0"/>
            <a:t>  Wartość roszczeń</a:t>
          </a:r>
          <a:br>
            <a:rPr lang="pl-PL" sz="1400" kern="1200" dirty="0"/>
          </a:br>
          <a:r>
            <a:rPr lang="pl-PL" sz="1400" kern="1200" dirty="0"/>
            <a:t>w przypadku towarów konsumpcyjnych to </a:t>
          </a:r>
          <a:br>
            <a:rPr lang="pl-PL" sz="1400" kern="1200" dirty="0"/>
          </a:br>
          <a:r>
            <a:rPr lang="pl-PL" sz="1400" b="1" kern="1200" dirty="0"/>
            <a:t>174 408 zł</a:t>
          </a:r>
          <a:br>
            <a:rPr lang="pl-PL" sz="1400" b="1" kern="1200" dirty="0"/>
          </a:br>
          <a:endParaRPr lang="pl-PL" sz="14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300000"/>
            <a:buFontTx/>
            <a:buBlip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</a:buBlip>
          </a:pPr>
          <a:r>
            <a:rPr lang="pl-PL" sz="1400" kern="1200" dirty="0"/>
            <a:t>  Wartość roszczeń </a:t>
          </a:r>
          <a:br>
            <a:rPr lang="pl-PL" sz="1400" kern="1200" dirty="0"/>
          </a:br>
          <a:r>
            <a:rPr lang="pl-PL" sz="1400" kern="1200" dirty="0"/>
            <a:t>w przypadku usług to </a:t>
          </a:r>
          <a:br>
            <a:rPr lang="pl-PL" sz="1400" kern="1200" dirty="0"/>
          </a:br>
          <a:r>
            <a:rPr lang="pl-PL" sz="1400" b="1" kern="1200" dirty="0"/>
            <a:t>47 645 zł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200" kern="1200" dirty="0"/>
        </a:p>
      </dsp:txBody>
      <dsp:txXfrm>
        <a:off x="4832577" y="1501732"/>
        <a:ext cx="2453935" cy="1532528"/>
      </dsp:txXfrm>
    </dsp:sp>
    <dsp:sp modelId="{6759DBEC-5051-48EC-85B3-2E3E6AFF5AEB}">
      <dsp:nvSpPr>
        <dsp:cNvPr id="0" name=""/>
        <dsp:cNvSpPr/>
      </dsp:nvSpPr>
      <dsp:spPr>
        <a:xfrm>
          <a:off x="2879893" y="2990884"/>
          <a:ext cx="1553784" cy="15555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accent3">
                  <a:lumMod val="75000"/>
                </a:schemeClr>
              </a:solidFill>
            </a:rPr>
            <a:t>Średni czas trwania postępowania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37 dni</a:t>
          </a:r>
          <a:endParaRPr lang="pl-PL" sz="1300" b="1" kern="1200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7439" y="3218689"/>
        <a:ext cx="1098692" cy="10999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03BFF-1F70-4EA7-AB45-96DBDD8A35A9}">
      <dsp:nvSpPr>
        <dsp:cNvPr id="0" name=""/>
        <dsp:cNvSpPr/>
      </dsp:nvSpPr>
      <dsp:spPr>
        <a:xfrm>
          <a:off x="-5372629" y="-817740"/>
          <a:ext cx="6358392" cy="6358392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solidFill>
          <a:schemeClr val="accent2"/>
        </a:solidFill>
        <a:ln w="19050" cap="rnd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31DF7398-38A7-4E23-B356-607DD6B881E4}">
      <dsp:nvSpPr>
        <dsp:cNvPr id="0" name=""/>
        <dsp:cNvSpPr/>
      </dsp:nvSpPr>
      <dsp:spPr>
        <a:xfrm>
          <a:off x="434847" y="363097"/>
          <a:ext cx="7441548" cy="726572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71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stosowanie przyrządów pomiarowych bez ważnych dowodów kontroli metrologicznej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   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80,1 %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600" b="1" kern="1200" dirty="0">
            <a:solidFill>
              <a:schemeClr val="accent3">
                <a:lumMod val="75000"/>
              </a:schemeClr>
            </a:solidFill>
            <a:latin typeface="+mj-lt"/>
          </a:endParaRPr>
        </a:p>
      </dsp:txBody>
      <dsp:txXfrm>
        <a:off x="434847" y="363097"/>
        <a:ext cx="7441548" cy="726572"/>
      </dsp:txXfrm>
    </dsp:sp>
    <dsp:sp modelId="{BDA99ACA-C661-4480-AF76-F443A7570133}">
      <dsp:nvSpPr>
        <dsp:cNvPr id="0" name=""/>
        <dsp:cNvSpPr/>
      </dsp:nvSpPr>
      <dsp:spPr>
        <a:xfrm>
          <a:off x="46349" y="272275"/>
          <a:ext cx="908215" cy="908215"/>
        </a:xfrm>
        <a:prstGeom prst="ellipse">
          <a:avLst/>
        </a:prstGeom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41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34801-B1E5-4364-8881-20012305477C}">
      <dsp:nvSpPr>
        <dsp:cNvPr id="0" name=""/>
        <dsp:cNvSpPr/>
      </dsp:nvSpPr>
      <dsp:spPr>
        <a:xfrm>
          <a:off x="851389" y="1453145"/>
          <a:ext cx="7025024" cy="726572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71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nieprawidłowe oznakowanie towarów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10 %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400" b="1" kern="1200" dirty="0">
            <a:solidFill>
              <a:srgbClr val="5F99C9">
                <a:lumMod val="75000"/>
              </a:srgbClr>
            </a:solidFill>
            <a:latin typeface="Calibri Light"/>
            <a:ea typeface="+mn-ea"/>
            <a:cs typeface="Arial" charset="0"/>
          </a:endParaRPr>
        </a:p>
      </dsp:txBody>
      <dsp:txXfrm>
        <a:off x="851389" y="1453145"/>
        <a:ext cx="7025024" cy="726572"/>
      </dsp:txXfrm>
    </dsp:sp>
    <dsp:sp modelId="{99150B9E-4DA0-4406-BD89-C3ABCA94CC21}">
      <dsp:nvSpPr>
        <dsp:cNvPr id="0" name=""/>
        <dsp:cNvSpPr/>
      </dsp:nvSpPr>
      <dsp:spPr>
        <a:xfrm>
          <a:off x="462910" y="1362323"/>
          <a:ext cx="908215" cy="908215"/>
        </a:xfrm>
        <a:prstGeom prst="ellipse">
          <a:avLst/>
        </a:prstGeom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81795-89D8-495F-BD96-310DC9C77F59}">
      <dsp:nvSpPr>
        <dsp:cNvPr id="0" name=""/>
        <dsp:cNvSpPr/>
      </dsp:nvSpPr>
      <dsp:spPr>
        <a:xfrm>
          <a:off x="890615" y="2543193"/>
          <a:ext cx="6946573" cy="726572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71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nieuwidocznienie informacji o szkodliwości spożywania alkoholu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6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4 %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400" b="1" kern="1200" dirty="0">
            <a:solidFill>
              <a:srgbClr val="5F99C9">
                <a:lumMod val="75000"/>
              </a:srgbClr>
            </a:solidFill>
            <a:latin typeface="Calibri Light"/>
            <a:ea typeface="+mn-ea"/>
            <a:cs typeface="Arial" charset="0"/>
          </a:endParaRPr>
        </a:p>
      </dsp:txBody>
      <dsp:txXfrm>
        <a:off x="890615" y="2543193"/>
        <a:ext cx="6946573" cy="726572"/>
      </dsp:txXfrm>
    </dsp:sp>
    <dsp:sp modelId="{AEDBBCCE-9A81-4F9A-A250-C88832BDE1DB}">
      <dsp:nvSpPr>
        <dsp:cNvPr id="0" name=""/>
        <dsp:cNvSpPr/>
      </dsp:nvSpPr>
      <dsp:spPr>
        <a:xfrm>
          <a:off x="462910" y="2452371"/>
          <a:ext cx="908215" cy="908215"/>
        </a:xfrm>
        <a:prstGeom prst="ellipse">
          <a:avLst/>
        </a:prstGeom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 w="190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EAF94-6263-43C1-AA5B-3A27DD8D4A80}">
      <dsp:nvSpPr>
        <dsp:cNvPr id="0" name=""/>
        <dsp:cNvSpPr/>
      </dsp:nvSpPr>
      <dsp:spPr>
        <a:xfrm>
          <a:off x="500457" y="3633240"/>
          <a:ext cx="7310327" cy="726572"/>
        </a:xfrm>
        <a:prstGeom prst="rect">
          <a:avLst/>
        </a:prstGeom>
        <a:solidFill>
          <a:schemeClr val="bg1"/>
        </a:solidFill>
        <a:ln w="190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717" tIns="40640" rIns="40640" bIns="40640" numCol="1" spcCol="1270" anchor="ctr" anchorCtr="0">
          <a:noAutofit/>
        </a:bodyPr>
        <a:lstStyle/>
        <a:p>
          <a:pPr marL="0" lvl="0" indent="0" algn="l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5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niezgłoszenie do ewidencji działalności gospodarczej zmian danych objętych wpisem </a:t>
          </a:r>
          <a:br>
            <a:rPr lang="pl-PL" sz="14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4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 </a:t>
          </a:r>
          <a:br>
            <a:rPr lang="pl-PL" sz="14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</a:br>
          <a:r>
            <a:rPr lang="pl-PL" sz="1400" b="1" kern="1200" dirty="0">
              <a:solidFill>
                <a:schemeClr val="accent3">
                  <a:lumMod val="75000"/>
                </a:schemeClr>
              </a:solidFill>
              <a:latin typeface="+mj-lt"/>
              <a:cs typeface="Arial" charset="0"/>
            </a:rPr>
            <a:t>				            </a:t>
          </a:r>
          <a:r>
            <a:rPr lang="pl-PL" sz="1400" kern="1200" dirty="0">
              <a:solidFill>
                <a:schemeClr val="tx1"/>
              </a:solidFill>
            </a:rPr>
            <a:t>stanowi </a:t>
          </a:r>
          <a:r>
            <a:rPr lang="pl-PL" sz="1400" kern="1200" dirty="0">
              <a:solidFill>
                <a:srgbClr val="FF0000"/>
              </a:solidFill>
            </a:rPr>
            <a:t>2,8 %</a:t>
          </a:r>
          <a:r>
            <a:rPr lang="pl-PL" sz="1400" kern="1200" dirty="0">
              <a:solidFill>
                <a:schemeClr val="tx1"/>
              </a:solidFill>
            </a:rPr>
            <a:t> wykroczeń ujawnianych w 2024 r. </a:t>
          </a:r>
          <a:endParaRPr lang="pl-PL" sz="1400" kern="1200" dirty="0"/>
        </a:p>
      </dsp:txBody>
      <dsp:txXfrm>
        <a:off x="500457" y="3633240"/>
        <a:ext cx="7310327" cy="726572"/>
      </dsp:txXfrm>
    </dsp:sp>
    <dsp:sp modelId="{DA0C987B-90A8-4BB8-8B01-96D8E47754A9}">
      <dsp:nvSpPr>
        <dsp:cNvPr id="0" name=""/>
        <dsp:cNvSpPr/>
      </dsp:nvSpPr>
      <dsp:spPr>
        <a:xfrm>
          <a:off x="46349" y="3542419"/>
          <a:ext cx="908215" cy="908215"/>
        </a:xfrm>
        <a:prstGeom prst="ellipse">
          <a:avLst/>
        </a:prstGeom>
        <a:gradFill flip="none" rotWithShape="1">
          <a:gsLst>
            <a:gs pos="0">
              <a:srgbClr val="99FF66">
                <a:tint val="66000"/>
                <a:satMod val="160000"/>
              </a:srgbClr>
            </a:gs>
            <a:gs pos="50000">
              <a:srgbClr val="99FF66">
                <a:tint val="44500"/>
                <a:satMod val="160000"/>
              </a:srgbClr>
            </a:gs>
            <a:gs pos="100000">
              <a:srgbClr val="99FF66">
                <a:tint val="23500"/>
                <a:satMod val="160000"/>
              </a:srgbClr>
            </a:gs>
          </a:gsLst>
          <a:lin ang="10800000" scaled="1"/>
          <a:tileRect/>
        </a:gra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61E63-C9D3-4926-91CC-020D305DCC5D}">
      <dsp:nvSpPr>
        <dsp:cNvPr id="0" name=""/>
        <dsp:cNvSpPr/>
      </dsp:nvSpPr>
      <dsp:spPr>
        <a:xfrm>
          <a:off x="119254" y="1273953"/>
          <a:ext cx="1703614" cy="561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/>
            <a:t>ŁĄCZNA ILOŚĆ WYDANYCH OPINII CELNYCH W 2024 r.</a:t>
          </a:r>
          <a:endParaRPr lang="pl-PL" sz="1400" kern="1200" dirty="0"/>
        </a:p>
      </dsp:txBody>
      <dsp:txXfrm>
        <a:off x="119254" y="1273953"/>
        <a:ext cx="1703614" cy="561418"/>
      </dsp:txXfrm>
    </dsp:sp>
    <dsp:sp modelId="{B381D392-2F71-458B-A436-E7075B74A2DA}">
      <dsp:nvSpPr>
        <dsp:cNvPr id="0" name=""/>
        <dsp:cNvSpPr/>
      </dsp:nvSpPr>
      <dsp:spPr>
        <a:xfrm>
          <a:off x="154110" y="2267159"/>
          <a:ext cx="1703614" cy="1051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135B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</a:t>
          </a:r>
        </a:p>
      </dsp:txBody>
      <dsp:txXfrm>
        <a:off x="154110" y="2267159"/>
        <a:ext cx="1703614" cy="1051824"/>
      </dsp:txXfrm>
    </dsp:sp>
    <dsp:sp modelId="{895D011C-D5B5-426A-BA97-8DF43378643D}">
      <dsp:nvSpPr>
        <dsp:cNvPr id="0" name=""/>
        <dsp:cNvSpPr/>
      </dsp:nvSpPr>
      <dsp:spPr>
        <a:xfrm>
          <a:off x="117318" y="1103205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C9B27E0-6562-4215-9E08-1DA0013445A7}">
      <dsp:nvSpPr>
        <dsp:cNvPr id="0" name=""/>
        <dsp:cNvSpPr/>
      </dsp:nvSpPr>
      <dsp:spPr>
        <a:xfrm>
          <a:off x="212178" y="913484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244618"/>
                <a:satOff val="248"/>
                <a:lumOff val="153"/>
                <a:alphaOff val="0"/>
                <a:tint val="60000"/>
                <a:lumMod val="110000"/>
              </a:schemeClr>
            </a:gs>
            <a:gs pos="100000">
              <a:schemeClr val="accent3">
                <a:hueOff val="244618"/>
                <a:satOff val="248"/>
                <a:lumOff val="15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23DEA3-D123-46F4-844B-B098D177650F}">
      <dsp:nvSpPr>
        <dsp:cNvPr id="0" name=""/>
        <dsp:cNvSpPr/>
      </dsp:nvSpPr>
      <dsp:spPr>
        <a:xfrm>
          <a:off x="439843" y="951428"/>
          <a:ext cx="212951" cy="212951"/>
        </a:xfrm>
        <a:prstGeom prst="ellipse">
          <a:avLst/>
        </a:prstGeom>
        <a:gradFill rotWithShape="0">
          <a:gsLst>
            <a:gs pos="0">
              <a:schemeClr val="accent3">
                <a:hueOff val="489236"/>
                <a:satOff val="496"/>
                <a:lumOff val="305"/>
                <a:alphaOff val="0"/>
                <a:tint val="60000"/>
                <a:lumMod val="110000"/>
              </a:schemeClr>
            </a:gs>
            <a:gs pos="100000">
              <a:schemeClr val="accent3">
                <a:hueOff val="489236"/>
                <a:satOff val="496"/>
                <a:lumOff val="30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94E5432-B1E3-44AD-9AB7-601AE1979EA5}">
      <dsp:nvSpPr>
        <dsp:cNvPr id="0" name=""/>
        <dsp:cNvSpPr/>
      </dsp:nvSpPr>
      <dsp:spPr>
        <a:xfrm>
          <a:off x="629564" y="742735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733854"/>
                <a:satOff val="745"/>
                <a:lumOff val="458"/>
                <a:alphaOff val="0"/>
                <a:tint val="60000"/>
                <a:lumMod val="110000"/>
              </a:schemeClr>
            </a:gs>
            <a:gs pos="100000">
              <a:schemeClr val="accent3">
                <a:hueOff val="733854"/>
                <a:satOff val="745"/>
                <a:lumOff val="458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2FB543-4E36-49B2-ADC0-CCD4B4E210E2}">
      <dsp:nvSpPr>
        <dsp:cNvPr id="0" name=""/>
        <dsp:cNvSpPr/>
      </dsp:nvSpPr>
      <dsp:spPr>
        <a:xfrm>
          <a:off x="876201" y="666847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978472"/>
                <a:satOff val="993"/>
                <a:lumOff val="610"/>
                <a:alphaOff val="0"/>
                <a:tint val="60000"/>
                <a:lumMod val="110000"/>
              </a:schemeClr>
            </a:gs>
            <a:gs pos="100000">
              <a:schemeClr val="accent3">
                <a:hueOff val="978472"/>
                <a:satOff val="993"/>
                <a:lumOff val="61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0A0B70-A8FF-46F7-889C-90C63315B9E6}">
      <dsp:nvSpPr>
        <dsp:cNvPr id="0" name=""/>
        <dsp:cNvSpPr/>
      </dsp:nvSpPr>
      <dsp:spPr>
        <a:xfrm>
          <a:off x="1179754" y="799652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1223090"/>
                <a:satOff val="1241"/>
                <a:lumOff val="763"/>
                <a:alphaOff val="0"/>
                <a:tint val="60000"/>
                <a:lumMod val="110000"/>
              </a:schemeClr>
            </a:gs>
            <a:gs pos="100000">
              <a:schemeClr val="accent3">
                <a:hueOff val="1223090"/>
                <a:satOff val="1241"/>
                <a:lumOff val="76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63FF49-29F8-4AB7-94CD-F17F38E951C7}">
      <dsp:nvSpPr>
        <dsp:cNvPr id="0" name=""/>
        <dsp:cNvSpPr/>
      </dsp:nvSpPr>
      <dsp:spPr>
        <a:xfrm>
          <a:off x="1369474" y="894512"/>
          <a:ext cx="212951" cy="212951"/>
        </a:xfrm>
        <a:prstGeom prst="ellipse">
          <a:avLst/>
        </a:prstGeom>
        <a:gradFill rotWithShape="0">
          <a:gsLst>
            <a:gs pos="0">
              <a:schemeClr val="accent3">
                <a:hueOff val="1467708"/>
                <a:satOff val="1489"/>
                <a:lumOff val="915"/>
                <a:alphaOff val="0"/>
                <a:tint val="60000"/>
                <a:lumMod val="110000"/>
              </a:schemeClr>
            </a:gs>
            <a:gs pos="100000">
              <a:schemeClr val="accent3">
                <a:hueOff val="1467708"/>
                <a:satOff val="1489"/>
                <a:lumOff val="91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3EFC28-9E2F-46E9-BA4B-559A1989EDEC}">
      <dsp:nvSpPr>
        <dsp:cNvPr id="0" name=""/>
        <dsp:cNvSpPr/>
      </dsp:nvSpPr>
      <dsp:spPr>
        <a:xfrm>
          <a:off x="1635083" y="1103205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1712327"/>
                <a:satOff val="1738"/>
                <a:lumOff val="1068"/>
                <a:alphaOff val="0"/>
                <a:tint val="60000"/>
                <a:lumMod val="110000"/>
              </a:schemeClr>
            </a:gs>
            <a:gs pos="100000">
              <a:schemeClr val="accent3">
                <a:hueOff val="1712327"/>
                <a:satOff val="1738"/>
                <a:lumOff val="1068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24F4FA-4070-4185-933A-55D1C9958A96}">
      <dsp:nvSpPr>
        <dsp:cNvPr id="0" name=""/>
        <dsp:cNvSpPr/>
      </dsp:nvSpPr>
      <dsp:spPr>
        <a:xfrm>
          <a:off x="1748916" y="1311897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1956945"/>
                <a:satOff val="1986"/>
                <a:lumOff val="1220"/>
                <a:alphaOff val="0"/>
                <a:tint val="60000"/>
                <a:lumMod val="110000"/>
              </a:schemeClr>
            </a:gs>
            <a:gs pos="100000">
              <a:schemeClr val="accent3">
                <a:hueOff val="1956945"/>
                <a:satOff val="1986"/>
                <a:lumOff val="122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8A4ADA-64DD-4366-A51A-F602868C6B30}">
      <dsp:nvSpPr>
        <dsp:cNvPr id="0" name=""/>
        <dsp:cNvSpPr/>
      </dsp:nvSpPr>
      <dsp:spPr>
        <a:xfrm>
          <a:off x="762368" y="913484"/>
          <a:ext cx="348466" cy="348466"/>
        </a:xfrm>
        <a:prstGeom prst="ellipse">
          <a:avLst/>
        </a:prstGeom>
        <a:gradFill rotWithShape="0">
          <a:gsLst>
            <a:gs pos="0">
              <a:schemeClr val="accent3">
                <a:hueOff val="2201563"/>
                <a:satOff val="2234"/>
                <a:lumOff val="1373"/>
                <a:alphaOff val="0"/>
                <a:tint val="60000"/>
                <a:lumMod val="110000"/>
              </a:schemeClr>
            </a:gs>
            <a:gs pos="100000">
              <a:schemeClr val="accent3">
                <a:hueOff val="2201563"/>
                <a:satOff val="2234"/>
                <a:lumOff val="137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B56EEF-16E0-466A-841E-D6ED0DE61FFE}">
      <dsp:nvSpPr>
        <dsp:cNvPr id="0" name=""/>
        <dsp:cNvSpPr/>
      </dsp:nvSpPr>
      <dsp:spPr>
        <a:xfrm>
          <a:off x="22457" y="1634423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2446181"/>
                <a:satOff val="2482"/>
                <a:lumOff val="1525"/>
                <a:alphaOff val="0"/>
                <a:tint val="60000"/>
                <a:lumMod val="110000"/>
              </a:schemeClr>
            </a:gs>
            <a:gs pos="100000">
              <a:schemeClr val="accent3">
                <a:hueOff val="2446181"/>
                <a:satOff val="2482"/>
                <a:lumOff val="152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A54045-4C53-4EF5-ACBC-11B3C0204E8B}">
      <dsp:nvSpPr>
        <dsp:cNvPr id="0" name=""/>
        <dsp:cNvSpPr/>
      </dsp:nvSpPr>
      <dsp:spPr>
        <a:xfrm>
          <a:off x="136290" y="1805171"/>
          <a:ext cx="212951" cy="212951"/>
        </a:xfrm>
        <a:prstGeom prst="ellipse">
          <a:avLst/>
        </a:prstGeom>
        <a:gradFill rotWithShape="0">
          <a:gsLst>
            <a:gs pos="0">
              <a:schemeClr val="accent3">
                <a:hueOff val="2690799"/>
                <a:satOff val="2730"/>
                <a:lumOff val="1678"/>
                <a:alphaOff val="0"/>
                <a:tint val="60000"/>
                <a:lumMod val="110000"/>
              </a:schemeClr>
            </a:gs>
            <a:gs pos="100000">
              <a:schemeClr val="accent3">
                <a:hueOff val="2690799"/>
                <a:satOff val="2730"/>
                <a:lumOff val="1678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35DA986-48E5-4904-9C29-5841029136C6}">
      <dsp:nvSpPr>
        <dsp:cNvPr id="0" name=""/>
        <dsp:cNvSpPr/>
      </dsp:nvSpPr>
      <dsp:spPr>
        <a:xfrm>
          <a:off x="420871" y="1956948"/>
          <a:ext cx="309748" cy="309748"/>
        </a:xfrm>
        <a:prstGeom prst="ellipse">
          <a:avLst/>
        </a:prstGeom>
        <a:gradFill rotWithShape="0">
          <a:gsLst>
            <a:gs pos="0">
              <a:schemeClr val="accent3">
                <a:hueOff val="2935417"/>
                <a:satOff val="2979"/>
                <a:lumOff val="1830"/>
                <a:alphaOff val="0"/>
                <a:tint val="60000"/>
                <a:lumMod val="110000"/>
              </a:schemeClr>
            </a:gs>
            <a:gs pos="100000">
              <a:schemeClr val="accent3">
                <a:hueOff val="2935417"/>
                <a:satOff val="2979"/>
                <a:lumOff val="183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A50D91-81F0-49EA-9F4A-2B9A029794FA}">
      <dsp:nvSpPr>
        <dsp:cNvPr id="0" name=""/>
        <dsp:cNvSpPr/>
      </dsp:nvSpPr>
      <dsp:spPr>
        <a:xfrm>
          <a:off x="819284" y="2203585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3180035"/>
                <a:satOff val="3227"/>
                <a:lumOff val="1983"/>
                <a:alphaOff val="0"/>
                <a:tint val="60000"/>
                <a:lumMod val="110000"/>
              </a:schemeClr>
            </a:gs>
            <a:gs pos="100000">
              <a:schemeClr val="accent3">
                <a:hueOff val="3180035"/>
                <a:satOff val="3227"/>
                <a:lumOff val="198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84BC41-587F-4D58-9A5D-73C327B579F7}">
      <dsp:nvSpPr>
        <dsp:cNvPr id="0" name=""/>
        <dsp:cNvSpPr/>
      </dsp:nvSpPr>
      <dsp:spPr>
        <a:xfrm>
          <a:off x="895173" y="1956948"/>
          <a:ext cx="212951" cy="212951"/>
        </a:xfrm>
        <a:prstGeom prst="ellipse">
          <a:avLst/>
        </a:prstGeom>
        <a:gradFill rotWithShape="0">
          <a:gsLst>
            <a:gs pos="0">
              <a:schemeClr val="accent3">
                <a:hueOff val="3424653"/>
                <a:satOff val="3475"/>
                <a:lumOff val="2135"/>
                <a:alphaOff val="0"/>
                <a:tint val="60000"/>
                <a:lumMod val="110000"/>
              </a:schemeClr>
            </a:gs>
            <a:gs pos="100000">
              <a:schemeClr val="accent3">
                <a:hueOff val="3424653"/>
                <a:satOff val="3475"/>
                <a:lumOff val="213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8541739-370E-44BA-9F1A-7ADF280368D4}">
      <dsp:nvSpPr>
        <dsp:cNvPr id="0" name=""/>
        <dsp:cNvSpPr/>
      </dsp:nvSpPr>
      <dsp:spPr>
        <a:xfrm>
          <a:off x="1084893" y="2222557"/>
          <a:ext cx="135514" cy="135514"/>
        </a:xfrm>
        <a:prstGeom prst="ellipse">
          <a:avLst/>
        </a:prstGeom>
        <a:gradFill rotWithShape="0">
          <a:gsLst>
            <a:gs pos="0">
              <a:schemeClr val="accent3">
                <a:hueOff val="3669271"/>
                <a:satOff val="3723"/>
                <a:lumOff val="2288"/>
                <a:alphaOff val="0"/>
                <a:tint val="60000"/>
                <a:lumMod val="110000"/>
              </a:schemeClr>
            </a:gs>
            <a:gs pos="100000">
              <a:schemeClr val="accent3">
                <a:hueOff val="3669271"/>
                <a:satOff val="3723"/>
                <a:lumOff val="2288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F7D0A6-037C-44D3-A860-E9B3A6169679}">
      <dsp:nvSpPr>
        <dsp:cNvPr id="0" name=""/>
        <dsp:cNvSpPr/>
      </dsp:nvSpPr>
      <dsp:spPr>
        <a:xfrm>
          <a:off x="1255642" y="1919004"/>
          <a:ext cx="309748" cy="309748"/>
        </a:xfrm>
        <a:prstGeom prst="ellipse">
          <a:avLst/>
        </a:prstGeom>
        <a:gradFill rotWithShape="0">
          <a:gsLst>
            <a:gs pos="0">
              <a:schemeClr val="accent3">
                <a:hueOff val="3913889"/>
                <a:satOff val="3972"/>
                <a:lumOff val="2440"/>
                <a:alphaOff val="0"/>
                <a:tint val="60000"/>
                <a:lumMod val="110000"/>
              </a:schemeClr>
            </a:gs>
            <a:gs pos="100000">
              <a:schemeClr val="accent3">
                <a:hueOff val="3913889"/>
                <a:satOff val="3972"/>
                <a:lumOff val="244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C1AD9F-9E7F-4E08-8564-336F1418ABAE}">
      <dsp:nvSpPr>
        <dsp:cNvPr id="0" name=""/>
        <dsp:cNvSpPr/>
      </dsp:nvSpPr>
      <dsp:spPr>
        <a:xfrm>
          <a:off x="1673028" y="1843115"/>
          <a:ext cx="212951" cy="212951"/>
        </a:xfrm>
        <a:prstGeom prst="ellipse">
          <a:avLst/>
        </a:prstGeom>
        <a:gradFill rotWithShape="0">
          <a:gsLst>
            <a:gs pos="0">
              <a:schemeClr val="accent3">
                <a:hueOff val="4158507"/>
                <a:satOff val="4220"/>
                <a:lumOff val="2593"/>
                <a:alphaOff val="0"/>
                <a:tint val="60000"/>
                <a:lumMod val="110000"/>
              </a:schemeClr>
            </a:gs>
            <a:gs pos="100000">
              <a:schemeClr val="accent3">
                <a:hueOff val="4158507"/>
                <a:satOff val="4220"/>
                <a:lumOff val="259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8CBE68A-9BC8-4A96-A8C1-A1E1F760095D}">
      <dsp:nvSpPr>
        <dsp:cNvPr id="0" name=""/>
        <dsp:cNvSpPr/>
      </dsp:nvSpPr>
      <dsp:spPr>
        <a:xfrm>
          <a:off x="1885979" y="951113"/>
          <a:ext cx="625409" cy="1193974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B43E7A2-44DD-43D0-B20A-72AAB68AF307}">
      <dsp:nvSpPr>
        <dsp:cNvPr id="0" name=""/>
        <dsp:cNvSpPr/>
      </dsp:nvSpPr>
      <dsp:spPr>
        <a:xfrm>
          <a:off x="2340771" y="936099"/>
          <a:ext cx="1705661" cy="119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000" b="1" kern="1200" dirty="0"/>
            <a:t>w sprawie produktów </a:t>
          </a:r>
          <a:br>
            <a:rPr lang="pl-PL" altLang="pl-PL" sz="2000" b="1" kern="1200" dirty="0"/>
          </a:br>
          <a:r>
            <a:rPr lang="pl-PL" altLang="pl-PL" sz="2000" b="1" kern="1200" dirty="0"/>
            <a:t>z obszarów </a:t>
          </a:r>
          <a:r>
            <a:rPr lang="pl-PL" altLang="pl-PL" sz="2500" b="1" kern="1200" dirty="0"/>
            <a:t>:</a:t>
          </a:r>
          <a:endParaRPr lang="pl-PL" sz="2500" b="1" kern="1200" dirty="0"/>
        </a:p>
      </dsp:txBody>
      <dsp:txXfrm>
        <a:off x="2340771" y="936099"/>
        <a:ext cx="1705661" cy="1193962"/>
      </dsp:txXfrm>
    </dsp:sp>
    <dsp:sp modelId="{DAA93315-93C4-4059-83AA-3F70299764D2}">
      <dsp:nvSpPr>
        <dsp:cNvPr id="0" name=""/>
        <dsp:cNvSpPr/>
      </dsp:nvSpPr>
      <dsp:spPr>
        <a:xfrm>
          <a:off x="2444919" y="2159021"/>
          <a:ext cx="1705661" cy="1051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1300" kern="1200" dirty="0"/>
            <a:t>nadzoru rynku</a:t>
          </a:r>
          <a:br>
            <a:rPr lang="pl-PL" altLang="pl-PL" sz="1050" kern="1200" dirty="0"/>
          </a:br>
          <a:r>
            <a:rPr lang="pl-PL" altLang="pl-PL" sz="1600" b="1" kern="1200" dirty="0">
              <a:solidFill>
                <a:srgbClr val="002060"/>
              </a:solidFill>
            </a:rPr>
            <a:t>100</a:t>
          </a:r>
          <a:endParaRPr lang="pl-PL" sz="1050" b="1" kern="1200" dirty="0">
            <a:solidFill>
              <a:srgbClr val="002060"/>
            </a:solidFill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1300" kern="1200" dirty="0"/>
            <a:t>ogólnego bezpieczeństwa</a:t>
          </a:r>
          <a:br>
            <a:rPr lang="pl-PL" altLang="pl-PL" sz="1050" kern="1200" dirty="0"/>
          </a:br>
          <a:r>
            <a:rPr lang="pl-PL" altLang="pl-PL" sz="1600" b="1" kern="1200" dirty="0">
              <a:solidFill>
                <a:srgbClr val="002060"/>
              </a:solidFill>
            </a:rPr>
            <a:t>60</a:t>
          </a:r>
          <a:endParaRPr lang="pl-PL" sz="1050" b="1" kern="1200" dirty="0">
            <a:solidFill>
              <a:srgbClr val="002060"/>
            </a:solidFill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1300" kern="1200" dirty="0"/>
            <a:t>artykułów nieżywnościowych</a:t>
          </a:r>
          <a:br>
            <a:rPr lang="pl-PL" altLang="pl-PL" sz="1300" kern="1200" dirty="0"/>
          </a:br>
          <a:r>
            <a:rPr lang="pl-PL" altLang="pl-PL" sz="1600" b="1" kern="1200" dirty="0">
              <a:solidFill>
                <a:srgbClr val="002060"/>
              </a:solidFill>
            </a:rPr>
            <a:t>28</a:t>
          </a:r>
          <a:endParaRPr lang="pl-PL" sz="1050" b="1" kern="1200" dirty="0">
            <a:solidFill>
              <a:srgbClr val="002060"/>
            </a:solidFill>
          </a:endParaRPr>
        </a:p>
      </dsp:txBody>
      <dsp:txXfrm>
        <a:off x="2444919" y="2159021"/>
        <a:ext cx="1705661" cy="1051824"/>
      </dsp:txXfrm>
    </dsp:sp>
    <dsp:sp modelId="{58E4F607-C87A-4B7F-B898-6551467D7B79}">
      <dsp:nvSpPr>
        <dsp:cNvPr id="0" name=""/>
        <dsp:cNvSpPr/>
      </dsp:nvSpPr>
      <dsp:spPr>
        <a:xfrm>
          <a:off x="4044287" y="936104"/>
          <a:ext cx="625409" cy="1193974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2201563"/>
                <a:satOff val="2234"/>
                <a:lumOff val="1373"/>
                <a:alphaOff val="0"/>
                <a:tint val="60000"/>
                <a:lumMod val="110000"/>
              </a:schemeClr>
            </a:gs>
            <a:gs pos="100000">
              <a:schemeClr val="accent3">
                <a:hueOff val="2201563"/>
                <a:satOff val="2234"/>
                <a:lumOff val="137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5A8E56-EF7E-4ADA-9A7F-6CEFEFF96D20}">
      <dsp:nvSpPr>
        <dsp:cNvPr id="0" name=""/>
        <dsp:cNvSpPr/>
      </dsp:nvSpPr>
      <dsp:spPr>
        <a:xfrm>
          <a:off x="6825069" y="936099"/>
          <a:ext cx="1852399" cy="119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kern="1200" dirty="0"/>
            <a:t>wydano także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400" b="1" kern="1200" dirty="0"/>
            <a:t>19</a:t>
          </a:r>
          <a:r>
            <a:rPr lang="pl-PL" altLang="pl-PL" sz="2400" kern="1200" dirty="0"/>
            <a:t> </a:t>
          </a:r>
          <a:r>
            <a:rPr lang="pl-PL" altLang="pl-PL" sz="1600" b="1" kern="1200" dirty="0"/>
            <a:t>odmów</a:t>
          </a:r>
          <a:endParaRPr lang="pl-PL" sz="1600" b="1" kern="1200" dirty="0"/>
        </a:p>
      </dsp:txBody>
      <dsp:txXfrm>
        <a:off x="6825069" y="936099"/>
        <a:ext cx="1852399" cy="1193962"/>
      </dsp:txXfrm>
    </dsp:sp>
    <dsp:sp modelId="{8A7A49DC-475E-44DC-9D36-7F8DF6C2596F}">
      <dsp:nvSpPr>
        <dsp:cNvPr id="0" name=""/>
        <dsp:cNvSpPr/>
      </dsp:nvSpPr>
      <dsp:spPr>
        <a:xfrm>
          <a:off x="6373217" y="936104"/>
          <a:ext cx="625409" cy="1193974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4403125"/>
                <a:satOff val="4468"/>
                <a:lumOff val="2745"/>
                <a:alphaOff val="0"/>
                <a:tint val="60000"/>
                <a:lumMod val="110000"/>
              </a:schemeClr>
            </a:gs>
            <a:gs pos="100000">
              <a:schemeClr val="accent3">
                <a:hueOff val="4403125"/>
                <a:satOff val="4468"/>
                <a:lumOff val="274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154CC0-2CE1-4268-B488-CEB5105A741B}">
      <dsp:nvSpPr>
        <dsp:cNvPr id="0" name=""/>
        <dsp:cNvSpPr/>
      </dsp:nvSpPr>
      <dsp:spPr>
        <a:xfrm>
          <a:off x="4861051" y="864097"/>
          <a:ext cx="1449812" cy="1449812"/>
        </a:xfrm>
        <a:prstGeom prst="ellipse">
          <a:avLst/>
        </a:prstGeom>
        <a:gradFill rotWithShape="0">
          <a:gsLst>
            <a:gs pos="5000">
              <a:schemeClr val="accent3">
                <a:hueOff val="4403125"/>
                <a:satOff val="4468"/>
                <a:lumOff val="2745"/>
                <a:alphaOff val="0"/>
                <a:tint val="60000"/>
                <a:lumMod val="110000"/>
              </a:schemeClr>
            </a:gs>
            <a:gs pos="100000">
              <a:schemeClr val="accent3">
                <a:hueOff val="4403125"/>
                <a:satOff val="4468"/>
                <a:lumOff val="274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300" kern="1200" dirty="0"/>
            <a:t>W </a:t>
          </a:r>
          <a:r>
            <a:rPr lang="pl-PL" altLang="pl-PL" sz="2400" b="1" kern="1200" dirty="0">
              <a:solidFill>
                <a:srgbClr val="FF0000"/>
              </a:solidFill>
            </a:rPr>
            <a:t>128</a:t>
          </a:r>
          <a:r>
            <a:rPr lang="pl-PL" altLang="pl-PL" sz="1300" kern="1200" dirty="0"/>
            <a:t> przypadkach opinie celne były negatywne</a:t>
          </a:r>
          <a:endParaRPr lang="pl-PL" sz="1300" kern="1200" dirty="0"/>
        </a:p>
      </dsp:txBody>
      <dsp:txXfrm>
        <a:off x="5073371" y="1076417"/>
        <a:ext cx="1025172" cy="1025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CC419-66C7-4478-BC2A-0127A44B4FAE}">
      <dsp:nvSpPr>
        <dsp:cNvPr id="0" name=""/>
        <dsp:cNvSpPr/>
      </dsp:nvSpPr>
      <dsp:spPr>
        <a:xfrm>
          <a:off x="0" y="197856"/>
          <a:ext cx="3175591" cy="31758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800" b="1" kern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507</a:t>
          </a: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KONTROLI WYNIKOWYCH</a:t>
          </a:r>
          <a:endParaRPr lang="pl-PL" sz="2400" kern="1200" dirty="0"/>
        </a:p>
      </dsp:txBody>
      <dsp:txXfrm>
        <a:off x="465055" y="662947"/>
        <a:ext cx="2245481" cy="2245661"/>
      </dsp:txXfrm>
    </dsp:sp>
    <dsp:sp modelId="{3C12ED4D-C1D5-4C09-870F-27E8C01F4129}">
      <dsp:nvSpPr>
        <dsp:cNvPr id="0" name=""/>
        <dsp:cNvSpPr/>
      </dsp:nvSpPr>
      <dsp:spPr>
        <a:xfrm>
          <a:off x="1812130" y="53163"/>
          <a:ext cx="353409" cy="3532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65DD0-4163-4FFD-96DF-520678982B56}">
      <dsp:nvSpPr>
        <dsp:cNvPr id="0" name=""/>
        <dsp:cNvSpPr/>
      </dsp:nvSpPr>
      <dsp:spPr>
        <a:xfrm>
          <a:off x="975874" y="3137738"/>
          <a:ext cx="255967" cy="255996"/>
        </a:xfrm>
        <a:prstGeom prst="ellipse">
          <a:avLst/>
        </a:prstGeom>
        <a:solidFill>
          <a:schemeClr val="accent4">
            <a:hueOff val="-3096150"/>
            <a:satOff val="3438"/>
            <a:lumOff val="-262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F84A5-9FE6-4460-BF6D-3EC311BB48F2}">
      <dsp:nvSpPr>
        <dsp:cNvPr id="0" name=""/>
        <dsp:cNvSpPr/>
      </dsp:nvSpPr>
      <dsp:spPr>
        <a:xfrm>
          <a:off x="3379928" y="1486744"/>
          <a:ext cx="255967" cy="255996"/>
        </a:xfrm>
        <a:prstGeom prst="ellipse">
          <a:avLst/>
        </a:prstGeom>
        <a:solidFill>
          <a:schemeClr val="accent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35B24-2417-458D-BB4E-6600B9D07DA3}">
      <dsp:nvSpPr>
        <dsp:cNvPr id="0" name=""/>
        <dsp:cNvSpPr/>
      </dsp:nvSpPr>
      <dsp:spPr>
        <a:xfrm>
          <a:off x="2156449" y="3410059"/>
          <a:ext cx="353409" cy="353201"/>
        </a:xfrm>
        <a:prstGeom prst="ellipse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959C4-2781-416A-A61F-D3E4F962FBD3}">
      <dsp:nvSpPr>
        <dsp:cNvPr id="0" name=""/>
        <dsp:cNvSpPr/>
      </dsp:nvSpPr>
      <dsp:spPr>
        <a:xfrm>
          <a:off x="1048228" y="555139"/>
          <a:ext cx="255967" cy="255996"/>
        </a:xfrm>
        <a:prstGeom prst="ellipse">
          <a:avLst/>
        </a:prstGeom>
        <a:solidFill>
          <a:srgbClr val="105AE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C85F1-1010-4889-846E-92206287D5BE}">
      <dsp:nvSpPr>
        <dsp:cNvPr id="0" name=""/>
        <dsp:cNvSpPr/>
      </dsp:nvSpPr>
      <dsp:spPr>
        <a:xfrm>
          <a:off x="242150" y="2019514"/>
          <a:ext cx="255967" cy="255996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1356-044B-4B9E-A75B-25C28BC4445B}">
      <dsp:nvSpPr>
        <dsp:cNvPr id="0" name=""/>
        <dsp:cNvSpPr/>
      </dsp:nvSpPr>
      <dsp:spPr>
        <a:xfrm>
          <a:off x="936424" y="609792"/>
          <a:ext cx="1754427" cy="1170203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Wyrobów zbadanych        </a:t>
          </a:r>
          <a:r>
            <a:rPr lang="pl-PL" sz="1300" kern="1200" dirty="0"/>
            <a:t>(2024 r.)</a:t>
          </a:r>
        </a:p>
      </dsp:txBody>
      <dsp:txXfrm>
        <a:off x="1217132" y="609792"/>
        <a:ext cx="1473719" cy="1170203"/>
      </dsp:txXfrm>
    </dsp:sp>
    <dsp:sp modelId="{4CC839F8-D589-44C5-A9F9-19C271D6FE3E}">
      <dsp:nvSpPr>
        <dsp:cNvPr id="0" name=""/>
        <dsp:cNvSpPr/>
      </dsp:nvSpPr>
      <dsp:spPr>
        <a:xfrm>
          <a:off x="729" y="141944"/>
          <a:ext cx="1169618" cy="1169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</a:t>
          </a:r>
          <a:endParaRPr lang="pl-PL" sz="4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016" y="313231"/>
        <a:ext cx="827044" cy="827044"/>
      </dsp:txXfrm>
    </dsp:sp>
    <dsp:sp modelId="{440D3ABA-A61B-4A22-A18D-0B908D713593}">
      <dsp:nvSpPr>
        <dsp:cNvPr id="0" name=""/>
        <dsp:cNvSpPr/>
      </dsp:nvSpPr>
      <dsp:spPr>
        <a:xfrm>
          <a:off x="3860470" y="609792"/>
          <a:ext cx="1754427" cy="1170203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Wyrobów zakwestionowanych </a:t>
          </a:r>
          <a:r>
            <a:rPr lang="pl-PL" sz="1300" kern="1200" dirty="0"/>
            <a:t>(2024 r.)</a:t>
          </a:r>
        </a:p>
      </dsp:txBody>
      <dsp:txXfrm>
        <a:off x="4141178" y="609792"/>
        <a:ext cx="1473719" cy="1170203"/>
      </dsp:txXfrm>
    </dsp:sp>
    <dsp:sp modelId="{D16D0584-A141-480E-A0B0-B5912C74EC90}">
      <dsp:nvSpPr>
        <dsp:cNvPr id="0" name=""/>
        <dsp:cNvSpPr/>
      </dsp:nvSpPr>
      <dsp:spPr>
        <a:xfrm>
          <a:off x="2924775" y="141944"/>
          <a:ext cx="1169618" cy="1169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</a:t>
          </a:r>
        </a:p>
      </dsp:txBody>
      <dsp:txXfrm>
        <a:off x="3096062" y="313231"/>
        <a:ext cx="827044" cy="827044"/>
      </dsp:txXfrm>
    </dsp:sp>
    <dsp:sp modelId="{5FFB9DE5-2478-4EA6-94D8-32E9AB6CC7CC}">
      <dsp:nvSpPr>
        <dsp:cNvPr id="0" name=""/>
        <dsp:cNvSpPr/>
      </dsp:nvSpPr>
      <dsp:spPr>
        <a:xfrm>
          <a:off x="6784515" y="609792"/>
          <a:ext cx="1754427" cy="1170203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Procentowy udział wyrobów zakwestionowanych w wyrobach zbadanych (2024 r.)</a:t>
          </a:r>
        </a:p>
      </dsp:txBody>
      <dsp:txXfrm>
        <a:off x="7065224" y="609792"/>
        <a:ext cx="1473719" cy="1170203"/>
      </dsp:txXfrm>
    </dsp:sp>
    <dsp:sp modelId="{DF927041-1ACC-4C9F-962B-C352C5E07953}">
      <dsp:nvSpPr>
        <dsp:cNvPr id="0" name=""/>
        <dsp:cNvSpPr/>
      </dsp:nvSpPr>
      <dsp:spPr>
        <a:xfrm>
          <a:off x="5848821" y="141944"/>
          <a:ext cx="1169618" cy="1169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31,4 %</a:t>
          </a:r>
        </a:p>
      </dsp:txBody>
      <dsp:txXfrm>
        <a:off x="6020108" y="313231"/>
        <a:ext cx="827044" cy="827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A5D57-C66C-4176-9EF9-69C009F9CABD}">
      <dsp:nvSpPr>
        <dsp:cNvPr id="0" name=""/>
        <dsp:cNvSpPr/>
      </dsp:nvSpPr>
      <dsp:spPr>
        <a:xfrm>
          <a:off x="936424" y="584926"/>
          <a:ext cx="1754427" cy="1170202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Wyrobów zbadanych         </a:t>
          </a:r>
          <a:r>
            <a:rPr lang="pl-PL" sz="1300" kern="1200" dirty="0"/>
            <a:t>(2023 r.)</a:t>
          </a:r>
        </a:p>
      </dsp:txBody>
      <dsp:txXfrm>
        <a:off x="1217132" y="584926"/>
        <a:ext cx="1473718" cy="1170202"/>
      </dsp:txXfrm>
    </dsp:sp>
    <dsp:sp modelId="{89003617-8A02-4ECD-A340-46A810D61D97}">
      <dsp:nvSpPr>
        <dsp:cNvPr id="0" name=""/>
        <dsp:cNvSpPr/>
      </dsp:nvSpPr>
      <dsp:spPr>
        <a:xfrm>
          <a:off x="729" y="117078"/>
          <a:ext cx="1169618" cy="116961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218</a:t>
          </a:r>
        </a:p>
      </dsp:txBody>
      <dsp:txXfrm>
        <a:off x="172016" y="288365"/>
        <a:ext cx="827044" cy="827044"/>
      </dsp:txXfrm>
    </dsp:sp>
    <dsp:sp modelId="{EBD768AF-F7FF-453C-8BCB-E963C9ECF47C}">
      <dsp:nvSpPr>
        <dsp:cNvPr id="0" name=""/>
        <dsp:cNvSpPr/>
      </dsp:nvSpPr>
      <dsp:spPr>
        <a:xfrm>
          <a:off x="3860469" y="584926"/>
          <a:ext cx="1754427" cy="1170202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Wyrobów zakwestionowanych </a:t>
          </a:r>
          <a:r>
            <a:rPr lang="pl-PL" sz="1300" kern="1200" dirty="0"/>
            <a:t>(2023 r.)</a:t>
          </a:r>
        </a:p>
      </dsp:txBody>
      <dsp:txXfrm>
        <a:off x="4141178" y="584926"/>
        <a:ext cx="1473718" cy="1170202"/>
      </dsp:txXfrm>
    </dsp:sp>
    <dsp:sp modelId="{E2E85A52-F71E-457E-96FF-07B405A7E72D}">
      <dsp:nvSpPr>
        <dsp:cNvPr id="0" name=""/>
        <dsp:cNvSpPr/>
      </dsp:nvSpPr>
      <dsp:spPr>
        <a:xfrm>
          <a:off x="2924775" y="117078"/>
          <a:ext cx="1169618" cy="116961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</a:t>
          </a:r>
        </a:p>
      </dsp:txBody>
      <dsp:txXfrm>
        <a:off x="3096062" y="288365"/>
        <a:ext cx="827044" cy="827044"/>
      </dsp:txXfrm>
    </dsp:sp>
    <dsp:sp modelId="{39AE3AF1-1F59-499F-8CCF-46219D6DF9B8}">
      <dsp:nvSpPr>
        <dsp:cNvPr id="0" name=""/>
        <dsp:cNvSpPr/>
      </dsp:nvSpPr>
      <dsp:spPr>
        <a:xfrm>
          <a:off x="6784515" y="584926"/>
          <a:ext cx="1754427" cy="1170202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Procentowy udział wyrobów zakwestionowanych w wyrobach zbadanych (2023 r.)</a:t>
          </a:r>
        </a:p>
      </dsp:txBody>
      <dsp:txXfrm>
        <a:off x="7065223" y="584926"/>
        <a:ext cx="1473718" cy="1170202"/>
      </dsp:txXfrm>
    </dsp:sp>
    <dsp:sp modelId="{54BFFEDB-F025-4C28-9E5B-062BCF04845B}">
      <dsp:nvSpPr>
        <dsp:cNvPr id="0" name=""/>
        <dsp:cNvSpPr/>
      </dsp:nvSpPr>
      <dsp:spPr>
        <a:xfrm>
          <a:off x="5848820" y="117078"/>
          <a:ext cx="1169618" cy="116961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51,8 %</a:t>
          </a:r>
        </a:p>
      </dsp:txBody>
      <dsp:txXfrm>
        <a:off x="6020107" y="288365"/>
        <a:ext cx="827044" cy="8270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94A52-4DB5-4FD6-92A5-E53192929000}">
      <dsp:nvSpPr>
        <dsp:cNvPr id="0" name=""/>
        <dsp:cNvSpPr/>
      </dsp:nvSpPr>
      <dsp:spPr>
        <a:xfrm>
          <a:off x="941683" y="497080"/>
          <a:ext cx="1764280" cy="1176774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zbadanych         produktów</a:t>
          </a:r>
          <a:br>
            <a:rPr lang="pl-PL" sz="1400" kern="1200" dirty="0"/>
          </a:br>
          <a:r>
            <a:rPr lang="pl-PL" sz="1200" kern="1200" dirty="0"/>
            <a:t> </a:t>
          </a:r>
          <a:r>
            <a:rPr lang="pl-PL" sz="1200" kern="1200" dirty="0">
              <a:solidFill>
                <a:schemeClr val="tx1"/>
              </a:solidFill>
            </a:rPr>
            <a:t>w 2024 r.</a:t>
          </a:r>
        </a:p>
      </dsp:txBody>
      <dsp:txXfrm>
        <a:off x="1223968" y="497080"/>
        <a:ext cx="1481995" cy="1176774"/>
      </dsp:txXfrm>
    </dsp:sp>
    <dsp:sp modelId="{F6EE9057-331D-4B39-A425-D285ABB0D034}">
      <dsp:nvSpPr>
        <dsp:cNvPr id="0" name=""/>
        <dsp:cNvSpPr/>
      </dsp:nvSpPr>
      <dsp:spPr>
        <a:xfrm>
          <a:off x="733" y="26605"/>
          <a:ext cx="1176186" cy="11761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91</a:t>
          </a:r>
        </a:p>
      </dsp:txBody>
      <dsp:txXfrm>
        <a:off x="172981" y="198853"/>
        <a:ext cx="831690" cy="831690"/>
      </dsp:txXfrm>
    </dsp:sp>
    <dsp:sp modelId="{BBE5301D-0980-48E6-BF7B-A54421FE5342}">
      <dsp:nvSpPr>
        <dsp:cNvPr id="0" name=""/>
        <dsp:cNvSpPr/>
      </dsp:nvSpPr>
      <dsp:spPr>
        <a:xfrm>
          <a:off x="3882150" y="497080"/>
          <a:ext cx="1764280" cy="1176774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zakwestionowane produkty</a:t>
          </a:r>
          <a:br>
            <a:rPr lang="pl-PL" sz="1200" b="1" kern="1200" dirty="0"/>
          </a:br>
          <a:r>
            <a:rPr lang="pl-PL" sz="1200" kern="1200" dirty="0"/>
            <a:t> </a:t>
          </a:r>
          <a:r>
            <a:rPr lang="pl-PL" sz="1200" kern="1200" dirty="0">
              <a:solidFill>
                <a:schemeClr val="tx1"/>
              </a:solidFill>
            </a:rPr>
            <a:t>w 2024 r.</a:t>
          </a:r>
        </a:p>
      </dsp:txBody>
      <dsp:txXfrm>
        <a:off x="4164434" y="497080"/>
        <a:ext cx="1481995" cy="1176774"/>
      </dsp:txXfrm>
    </dsp:sp>
    <dsp:sp modelId="{B9388337-2052-4271-8162-F09CCC26CC76}">
      <dsp:nvSpPr>
        <dsp:cNvPr id="0" name=""/>
        <dsp:cNvSpPr/>
      </dsp:nvSpPr>
      <dsp:spPr>
        <a:xfrm>
          <a:off x="2941200" y="26605"/>
          <a:ext cx="1176186" cy="11761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</a:p>
      </dsp:txBody>
      <dsp:txXfrm>
        <a:off x="3113448" y="198853"/>
        <a:ext cx="831690" cy="831690"/>
      </dsp:txXfrm>
    </dsp:sp>
    <dsp:sp modelId="{DCCEE4AB-17BD-4334-A672-0E983957767C}">
      <dsp:nvSpPr>
        <dsp:cNvPr id="0" name=""/>
        <dsp:cNvSpPr/>
      </dsp:nvSpPr>
      <dsp:spPr>
        <a:xfrm>
          <a:off x="6822617" y="497080"/>
          <a:ext cx="1764280" cy="1176774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Udział zakwestionowanych produktów w zbadanych produktach</a:t>
          </a:r>
        </a:p>
      </dsp:txBody>
      <dsp:txXfrm>
        <a:off x="7104901" y="497080"/>
        <a:ext cx="1481995" cy="1176774"/>
      </dsp:txXfrm>
    </dsp:sp>
    <dsp:sp modelId="{89B2BCB8-134A-40CB-89A3-CD1E94E7E128}">
      <dsp:nvSpPr>
        <dsp:cNvPr id="0" name=""/>
        <dsp:cNvSpPr/>
      </dsp:nvSpPr>
      <dsp:spPr>
        <a:xfrm>
          <a:off x="5881667" y="26605"/>
          <a:ext cx="1176186" cy="11761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25,3 %</a:t>
          </a:r>
        </a:p>
      </dsp:txBody>
      <dsp:txXfrm>
        <a:off x="6053915" y="198853"/>
        <a:ext cx="831690" cy="8316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D534A-B1C3-4286-A071-5196BF47E27E}">
      <dsp:nvSpPr>
        <dsp:cNvPr id="0" name=""/>
        <dsp:cNvSpPr/>
      </dsp:nvSpPr>
      <dsp:spPr>
        <a:xfrm>
          <a:off x="941683" y="474941"/>
          <a:ext cx="1764280" cy="1176774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zbadanych     produktów</a:t>
          </a:r>
          <a:br>
            <a:rPr lang="pl-PL" sz="1200" kern="1200" dirty="0"/>
          </a:br>
          <a:r>
            <a:rPr lang="pl-PL" sz="1200" kern="1200" dirty="0"/>
            <a:t> w 2023 r.</a:t>
          </a:r>
        </a:p>
      </dsp:txBody>
      <dsp:txXfrm>
        <a:off x="1223968" y="474941"/>
        <a:ext cx="1481995" cy="1176774"/>
      </dsp:txXfrm>
    </dsp:sp>
    <dsp:sp modelId="{9D527979-A966-4770-A30C-84696AB20090}">
      <dsp:nvSpPr>
        <dsp:cNvPr id="0" name=""/>
        <dsp:cNvSpPr/>
      </dsp:nvSpPr>
      <dsp:spPr>
        <a:xfrm>
          <a:off x="733" y="4467"/>
          <a:ext cx="1176186" cy="11761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120</a:t>
          </a:r>
        </a:p>
      </dsp:txBody>
      <dsp:txXfrm>
        <a:off x="172981" y="176715"/>
        <a:ext cx="831690" cy="831690"/>
      </dsp:txXfrm>
    </dsp:sp>
    <dsp:sp modelId="{5CF53106-7E70-43EE-A6BC-58C611CB3C0C}">
      <dsp:nvSpPr>
        <dsp:cNvPr id="0" name=""/>
        <dsp:cNvSpPr/>
      </dsp:nvSpPr>
      <dsp:spPr>
        <a:xfrm>
          <a:off x="3882150" y="474941"/>
          <a:ext cx="1764280" cy="1176774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zakwestionowanych produktów</a:t>
          </a:r>
          <a:br>
            <a:rPr lang="pl-PL" sz="1300" kern="1200" dirty="0"/>
          </a:br>
          <a:r>
            <a:rPr lang="pl-PL" sz="1300" kern="1200" dirty="0"/>
            <a:t> w 2023 r.</a:t>
          </a:r>
        </a:p>
      </dsp:txBody>
      <dsp:txXfrm>
        <a:off x="4164434" y="474941"/>
        <a:ext cx="1481995" cy="1176774"/>
      </dsp:txXfrm>
    </dsp:sp>
    <dsp:sp modelId="{BCB29B1C-9F48-4208-B2A4-50C4DFAA4CE4}">
      <dsp:nvSpPr>
        <dsp:cNvPr id="0" name=""/>
        <dsp:cNvSpPr/>
      </dsp:nvSpPr>
      <dsp:spPr>
        <a:xfrm>
          <a:off x="2941200" y="4467"/>
          <a:ext cx="1176186" cy="11761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</a:p>
      </dsp:txBody>
      <dsp:txXfrm>
        <a:off x="3113448" y="176715"/>
        <a:ext cx="831690" cy="831690"/>
      </dsp:txXfrm>
    </dsp:sp>
    <dsp:sp modelId="{115BDF05-019B-4C1F-946D-70E777D9DF09}">
      <dsp:nvSpPr>
        <dsp:cNvPr id="0" name=""/>
        <dsp:cNvSpPr/>
      </dsp:nvSpPr>
      <dsp:spPr>
        <a:xfrm>
          <a:off x="6822617" y="474941"/>
          <a:ext cx="1764280" cy="1176774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Udział zakwestionowanych produktów w zbadanych produktach</a:t>
          </a:r>
        </a:p>
      </dsp:txBody>
      <dsp:txXfrm>
        <a:off x="7104901" y="474941"/>
        <a:ext cx="1481995" cy="1176774"/>
      </dsp:txXfrm>
    </dsp:sp>
    <dsp:sp modelId="{751C7BC4-EB42-4861-8FFC-547BFF593D52}">
      <dsp:nvSpPr>
        <dsp:cNvPr id="0" name=""/>
        <dsp:cNvSpPr/>
      </dsp:nvSpPr>
      <dsp:spPr>
        <a:xfrm>
          <a:off x="5881667" y="4467"/>
          <a:ext cx="1176186" cy="11761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25,0 %</a:t>
          </a:r>
        </a:p>
      </dsp:txBody>
      <dsp:txXfrm>
        <a:off x="6053915" y="176715"/>
        <a:ext cx="831690" cy="831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FF529-47A5-41A2-8768-E7098D316E1E}">
      <dsp:nvSpPr>
        <dsp:cNvPr id="0" name=""/>
        <dsp:cNvSpPr/>
      </dsp:nvSpPr>
      <dsp:spPr>
        <a:xfrm>
          <a:off x="48249" y="0"/>
          <a:ext cx="1959036" cy="511241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solidFill>
              <a:srgbClr val="135BDD"/>
            </a:solidFill>
          </a:endParaRPr>
        </a:p>
      </dsp:txBody>
      <dsp:txXfrm>
        <a:off x="48249" y="0"/>
        <a:ext cx="1959036" cy="1533726"/>
      </dsp:txXfrm>
    </dsp:sp>
    <dsp:sp modelId="{78D7BCD2-A02D-4394-89C0-6E3539DF292D}">
      <dsp:nvSpPr>
        <dsp:cNvPr id="0" name=""/>
        <dsp:cNvSpPr/>
      </dsp:nvSpPr>
      <dsp:spPr>
        <a:xfrm>
          <a:off x="197900" y="1534162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135BDD"/>
              </a:solidFill>
            </a:rPr>
            <a:t>przeprowadzone</a:t>
          </a:r>
          <a:endParaRPr lang="pl-PL" sz="1300" b="1" kern="1200" dirty="0">
            <a:solidFill>
              <a:srgbClr val="135BDD"/>
            </a:solidFill>
          </a:endParaRPr>
        </a:p>
      </dsp:txBody>
      <dsp:txXfrm>
        <a:off x="227317" y="1563579"/>
        <a:ext cx="1508394" cy="945551"/>
      </dsp:txXfrm>
    </dsp:sp>
    <dsp:sp modelId="{CD72F664-140C-464D-8B7A-1A38BFB4124D}">
      <dsp:nvSpPr>
        <dsp:cNvPr id="0" name=""/>
        <dsp:cNvSpPr/>
      </dsp:nvSpPr>
      <dsp:spPr>
        <a:xfrm>
          <a:off x="197900" y="2693069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FF0000"/>
              </a:solidFill>
            </a:rPr>
            <a:t>wynikowe</a:t>
          </a:r>
          <a:endParaRPr lang="pl-PL" sz="1300" b="1" kern="1200" dirty="0">
            <a:solidFill>
              <a:srgbClr val="FF0000"/>
            </a:solidFill>
          </a:endParaRPr>
        </a:p>
      </dsp:txBody>
      <dsp:txXfrm>
        <a:off x="227317" y="2722486"/>
        <a:ext cx="1508394" cy="945551"/>
      </dsp:txXfrm>
    </dsp:sp>
    <dsp:sp modelId="{D2FBFD6B-A4EE-4DC9-B51D-12B6E19675EA}">
      <dsp:nvSpPr>
        <dsp:cNvPr id="0" name=""/>
        <dsp:cNvSpPr/>
      </dsp:nvSpPr>
      <dsp:spPr>
        <a:xfrm>
          <a:off x="197900" y="3851976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Udział procentowy kontroli wynikowych do kontroli przeprowadzonych</a:t>
          </a:r>
        </a:p>
      </dsp:txBody>
      <dsp:txXfrm>
        <a:off x="227317" y="3881393"/>
        <a:ext cx="1508394" cy="945551"/>
      </dsp:txXfrm>
    </dsp:sp>
    <dsp:sp modelId="{4C0039A0-500D-4247-8F1B-FCDDB328015E}">
      <dsp:nvSpPr>
        <dsp:cNvPr id="0" name=""/>
        <dsp:cNvSpPr/>
      </dsp:nvSpPr>
      <dsp:spPr>
        <a:xfrm>
          <a:off x="2107960" y="0"/>
          <a:ext cx="1959036" cy="51124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600" b="1" i="1" kern="1200" dirty="0">
              <a:solidFill>
                <a:srgbClr val="00B050"/>
              </a:solidFill>
            </a:rPr>
            <a:t>PRAWIDŁOWOŚCI UWIDACZNIANIA CEN</a:t>
          </a:r>
          <a:endParaRPr lang="pl-PL" sz="1600" kern="1200" dirty="0">
            <a:solidFill>
              <a:srgbClr val="00B050"/>
            </a:solidFill>
          </a:endParaRPr>
        </a:p>
      </dsp:txBody>
      <dsp:txXfrm>
        <a:off x="2107960" y="0"/>
        <a:ext cx="1959036" cy="1533726"/>
      </dsp:txXfrm>
    </dsp:sp>
    <dsp:sp modelId="{7B41A4F9-F2AF-447E-B848-1D4D796A05FB}">
      <dsp:nvSpPr>
        <dsp:cNvPr id="0" name=""/>
        <dsp:cNvSpPr/>
      </dsp:nvSpPr>
      <dsp:spPr>
        <a:xfrm>
          <a:off x="2303863" y="1534162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135BDD"/>
              </a:solidFill>
            </a:rPr>
            <a:t>481</a:t>
          </a:r>
          <a:endParaRPr lang="pl-PL" sz="1300" kern="1200" dirty="0">
            <a:solidFill>
              <a:srgbClr val="135BDD"/>
            </a:solidFill>
          </a:endParaRPr>
        </a:p>
      </dsp:txBody>
      <dsp:txXfrm>
        <a:off x="2333280" y="1563579"/>
        <a:ext cx="1508394" cy="945551"/>
      </dsp:txXfrm>
    </dsp:sp>
    <dsp:sp modelId="{01C8CAAA-BEA6-41BF-B069-DD347CA1AF51}">
      <dsp:nvSpPr>
        <dsp:cNvPr id="0" name=""/>
        <dsp:cNvSpPr/>
      </dsp:nvSpPr>
      <dsp:spPr>
        <a:xfrm>
          <a:off x="2303863" y="2693069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90</a:t>
          </a:r>
        </a:p>
      </dsp:txBody>
      <dsp:txXfrm>
        <a:off x="2333280" y="2722486"/>
        <a:ext cx="1508394" cy="945551"/>
      </dsp:txXfrm>
    </dsp:sp>
    <dsp:sp modelId="{FF76067B-1D24-48BB-B929-632C9D30429C}">
      <dsp:nvSpPr>
        <dsp:cNvPr id="0" name=""/>
        <dsp:cNvSpPr/>
      </dsp:nvSpPr>
      <dsp:spPr>
        <a:xfrm>
          <a:off x="2303863" y="3851976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18,7 %</a:t>
          </a:r>
        </a:p>
      </dsp:txBody>
      <dsp:txXfrm>
        <a:off x="2333280" y="3881393"/>
        <a:ext cx="1508394" cy="945551"/>
      </dsp:txXfrm>
    </dsp:sp>
    <dsp:sp modelId="{D58E85CB-5F36-4EFC-BEF4-4F4B0F6AF3DD}">
      <dsp:nvSpPr>
        <dsp:cNvPr id="0" name=""/>
        <dsp:cNvSpPr/>
      </dsp:nvSpPr>
      <dsp:spPr>
        <a:xfrm>
          <a:off x="4213923" y="0"/>
          <a:ext cx="1959036" cy="51124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600" b="1" i="1" kern="1200" dirty="0">
              <a:solidFill>
                <a:srgbClr val="FFC000"/>
              </a:solidFill>
            </a:rPr>
            <a:t>LEGALIZACJI PRZYRZĄDÓW POMIAROWYCH</a:t>
          </a:r>
          <a:endParaRPr lang="pl-PL" sz="1600" kern="1200" dirty="0">
            <a:solidFill>
              <a:srgbClr val="FFC000"/>
            </a:solidFill>
          </a:endParaRPr>
        </a:p>
      </dsp:txBody>
      <dsp:txXfrm>
        <a:off x="4213923" y="0"/>
        <a:ext cx="1959036" cy="1533726"/>
      </dsp:txXfrm>
    </dsp:sp>
    <dsp:sp modelId="{EEDE92E5-32DC-443D-9447-DC5BFF7BB1EF}">
      <dsp:nvSpPr>
        <dsp:cNvPr id="0" name=""/>
        <dsp:cNvSpPr/>
      </dsp:nvSpPr>
      <dsp:spPr>
        <a:xfrm>
          <a:off x="4409827" y="1534162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135BDD"/>
              </a:solidFill>
            </a:rPr>
            <a:t>300</a:t>
          </a:r>
          <a:endParaRPr lang="pl-PL" sz="1300" kern="1200" dirty="0">
            <a:solidFill>
              <a:srgbClr val="135BDD"/>
            </a:solidFill>
          </a:endParaRPr>
        </a:p>
      </dsp:txBody>
      <dsp:txXfrm>
        <a:off x="4439244" y="1563579"/>
        <a:ext cx="1508394" cy="945551"/>
      </dsp:txXfrm>
    </dsp:sp>
    <dsp:sp modelId="{5AB2D96D-83C7-4A4F-B04D-A6E8DFC96E21}">
      <dsp:nvSpPr>
        <dsp:cNvPr id="0" name=""/>
        <dsp:cNvSpPr/>
      </dsp:nvSpPr>
      <dsp:spPr>
        <a:xfrm>
          <a:off x="4409827" y="2693069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FF0000"/>
              </a:solidFill>
            </a:rPr>
            <a:t>201</a:t>
          </a:r>
          <a:endParaRPr lang="pl-PL" sz="1300" kern="1200" dirty="0">
            <a:solidFill>
              <a:srgbClr val="FF0000"/>
            </a:solidFill>
          </a:endParaRPr>
        </a:p>
      </dsp:txBody>
      <dsp:txXfrm>
        <a:off x="4439244" y="2722486"/>
        <a:ext cx="1508394" cy="945551"/>
      </dsp:txXfrm>
    </dsp:sp>
    <dsp:sp modelId="{AC838347-B7B8-43BE-9719-D482F81108F2}">
      <dsp:nvSpPr>
        <dsp:cNvPr id="0" name=""/>
        <dsp:cNvSpPr/>
      </dsp:nvSpPr>
      <dsp:spPr>
        <a:xfrm>
          <a:off x="4409827" y="3851976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67,0 </a:t>
          </a:r>
          <a:r>
            <a:rPr lang="pl-PL" sz="1300" kern="1200" dirty="0"/>
            <a:t>%</a:t>
          </a:r>
        </a:p>
      </dsp:txBody>
      <dsp:txXfrm>
        <a:off x="4439244" y="3881393"/>
        <a:ext cx="1508394" cy="945551"/>
      </dsp:txXfrm>
    </dsp:sp>
    <dsp:sp modelId="{A3061ABE-27B9-4823-A324-8B99CC98378A}">
      <dsp:nvSpPr>
        <dsp:cNvPr id="0" name=""/>
        <dsp:cNvSpPr/>
      </dsp:nvSpPr>
      <dsp:spPr>
        <a:xfrm>
          <a:off x="6319887" y="0"/>
          <a:ext cx="1959036" cy="51124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600" b="1" i="1" kern="1200" dirty="0">
              <a:solidFill>
                <a:srgbClr val="A568D2"/>
              </a:solidFill>
            </a:rPr>
            <a:t>USTAWY </a:t>
          </a:r>
          <a:br>
            <a:rPr lang="pl-PL" altLang="pl-PL" sz="1600" b="1" i="1" kern="1200" dirty="0">
              <a:solidFill>
                <a:srgbClr val="A568D2"/>
              </a:solidFill>
            </a:rPr>
          </a:br>
          <a:r>
            <a:rPr lang="pl-PL" altLang="pl-PL" sz="1600" b="1" i="1" kern="1200" dirty="0">
              <a:solidFill>
                <a:srgbClr val="A568D2"/>
              </a:solidFill>
            </a:rPr>
            <a:t>O WYCHOWANIU </a:t>
          </a:r>
          <a:br>
            <a:rPr lang="pl-PL" altLang="pl-PL" sz="1600" b="1" i="1" kern="1200" dirty="0">
              <a:solidFill>
                <a:srgbClr val="A568D2"/>
              </a:solidFill>
            </a:rPr>
          </a:br>
          <a:r>
            <a:rPr lang="pl-PL" altLang="pl-PL" sz="1600" b="1" i="1" kern="1200" dirty="0">
              <a:solidFill>
                <a:srgbClr val="A568D2"/>
              </a:solidFill>
            </a:rPr>
            <a:t>W TRZEŹWOŚCI </a:t>
          </a:r>
          <a:br>
            <a:rPr lang="pl-PL" altLang="pl-PL" sz="1600" b="1" i="1" kern="1200" dirty="0">
              <a:solidFill>
                <a:srgbClr val="A568D2"/>
              </a:solidFill>
            </a:rPr>
          </a:br>
          <a:r>
            <a:rPr lang="pl-PL" altLang="pl-PL" sz="1600" b="1" i="1" kern="1200" dirty="0">
              <a:solidFill>
                <a:srgbClr val="A568D2"/>
              </a:solidFill>
            </a:rPr>
            <a:t>I PRZECIWDZIAŁANIU ALKOHOLIZMOWI</a:t>
          </a:r>
          <a:endParaRPr lang="pl-PL" sz="1600" kern="1200" dirty="0">
            <a:solidFill>
              <a:srgbClr val="A568D2"/>
            </a:solidFill>
          </a:endParaRPr>
        </a:p>
      </dsp:txBody>
      <dsp:txXfrm>
        <a:off x="6319887" y="0"/>
        <a:ext cx="1959036" cy="1533726"/>
      </dsp:txXfrm>
    </dsp:sp>
    <dsp:sp modelId="{50468408-7FAA-4579-A445-08CC55461864}">
      <dsp:nvSpPr>
        <dsp:cNvPr id="0" name=""/>
        <dsp:cNvSpPr/>
      </dsp:nvSpPr>
      <dsp:spPr>
        <a:xfrm>
          <a:off x="6515791" y="1534162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135BDD"/>
              </a:solidFill>
            </a:rPr>
            <a:t>66</a:t>
          </a:r>
        </a:p>
      </dsp:txBody>
      <dsp:txXfrm>
        <a:off x="6545208" y="1563579"/>
        <a:ext cx="1508394" cy="945551"/>
      </dsp:txXfrm>
    </dsp:sp>
    <dsp:sp modelId="{B0634896-07E1-4748-9749-CFDC243889EC}">
      <dsp:nvSpPr>
        <dsp:cNvPr id="0" name=""/>
        <dsp:cNvSpPr/>
      </dsp:nvSpPr>
      <dsp:spPr>
        <a:xfrm>
          <a:off x="6515791" y="2693069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b="1" kern="1200" dirty="0">
              <a:solidFill>
                <a:srgbClr val="FF0000"/>
              </a:solidFill>
            </a:rPr>
            <a:t>12</a:t>
          </a:r>
          <a:endParaRPr lang="pl-PL" sz="1300" kern="1200" dirty="0">
            <a:solidFill>
              <a:srgbClr val="FF0000"/>
            </a:solidFill>
          </a:endParaRPr>
        </a:p>
      </dsp:txBody>
      <dsp:txXfrm>
        <a:off x="6545208" y="2722486"/>
        <a:ext cx="1508394" cy="945551"/>
      </dsp:txXfrm>
    </dsp:sp>
    <dsp:sp modelId="{4611BF6D-47DB-44F4-AB77-59359C7D235D}">
      <dsp:nvSpPr>
        <dsp:cNvPr id="0" name=""/>
        <dsp:cNvSpPr/>
      </dsp:nvSpPr>
      <dsp:spPr>
        <a:xfrm>
          <a:off x="6515791" y="3851976"/>
          <a:ext cx="1567228" cy="1004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18,2 </a:t>
          </a:r>
          <a:r>
            <a:rPr lang="pl-PL" sz="1300" kern="1200" dirty="0"/>
            <a:t>%</a:t>
          </a:r>
        </a:p>
      </dsp:txBody>
      <dsp:txXfrm>
        <a:off x="6545208" y="3881393"/>
        <a:ext cx="1508394" cy="9455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07A39-B6B0-4271-8C66-BAE339648880}">
      <dsp:nvSpPr>
        <dsp:cNvPr id="0" name=""/>
        <dsp:cNvSpPr/>
      </dsp:nvSpPr>
      <dsp:spPr>
        <a:xfrm>
          <a:off x="1064842" y="452773"/>
          <a:ext cx="1694543" cy="1130260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wyroby    zbadane </a:t>
          </a:r>
          <a:br>
            <a:rPr lang="pl-PL" sz="1200" b="1" kern="1200" dirty="0"/>
          </a:br>
          <a:r>
            <a:rPr lang="pl-PL" sz="1200" kern="1200" dirty="0">
              <a:solidFill>
                <a:schemeClr val="tx1"/>
              </a:solidFill>
            </a:rPr>
            <a:t>(2024 r.)</a:t>
          </a:r>
        </a:p>
      </dsp:txBody>
      <dsp:txXfrm>
        <a:off x="1335969" y="452773"/>
        <a:ext cx="1423416" cy="1130260"/>
      </dsp:txXfrm>
    </dsp:sp>
    <dsp:sp modelId="{FC0E7A9F-9C5C-466D-A613-FDC53510E5F0}">
      <dsp:nvSpPr>
        <dsp:cNvPr id="0" name=""/>
        <dsp:cNvSpPr/>
      </dsp:nvSpPr>
      <dsp:spPr>
        <a:xfrm>
          <a:off x="161086" y="895"/>
          <a:ext cx="1129695" cy="11296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1442</a:t>
          </a:r>
          <a:endParaRPr lang="pl-PL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6526" y="166335"/>
        <a:ext cx="798815" cy="798815"/>
      </dsp:txXfrm>
    </dsp:sp>
    <dsp:sp modelId="{2401D116-8A82-4D5F-A0B8-284C27E2CEA4}">
      <dsp:nvSpPr>
        <dsp:cNvPr id="0" name=""/>
        <dsp:cNvSpPr/>
      </dsp:nvSpPr>
      <dsp:spPr>
        <a:xfrm>
          <a:off x="3889082" y="452773"/>
          <a:ext cx="1694543" cy="1130260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placówek</a:t>
          </a:r>
          <a:r>
            <a:rPr lang="pl-PL" sz="1200" kern="1200" dirty="0"/>
            <a:t> </a:t>
          </a:r>
          <a:br>
            <a:rPr lang="pl-PL" sz="1200" kern="1200" dirty="0"/>
          </a:br>
          <a:r>
            <a:rPr lang="pl-PL" sz="1200" kern="1200" dirty="0">
              <a:solidFill>
                <a:schemeClr val="tx1"/>
              </a:solidFill>
            </a:rPr>
            <a:t>(2023 r.)</a:t>
          </a:r>
        </a:p>
      </dsp:txBody>
      <dsp:txXfrm>
        <a:off x="4160209" y="452773"/>
        <a:ext cx="1423416" cy="1130260"/>
      </dsp:txXfrm>
    </dsp:sp>
    <dsp:sp modelId="{E0640C98-FE55-4F11-91AF-CAF7EB141E12}">
      <dsp:nvSpPr>
        <dsp:cNvPr id="0" name=""/>
        <dsp:cNvSpPr/>
      </dsp:nvSpPr>
      <dsp:spPr>
        <a:xfrm>
          <a:off x="2985325" y="895"/>
          <a:ext cx="1129695" cy="11296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168</a:t>
          </a:r>
          <a:endParaRPr lang="pl-PL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0765" y="166335"/>
        <a:ext cx="798815" cy="798815"/>
      </dsp:txXfrm>
    </dsp:sp>
    <dsp:sp modelId="{5635739D-9F76-4730-B9EC-92180ECED09C}">
      <dsp:nvSpPr>
        <dsp:cNvPr id="0" name=""/>
        <dsp:cNvSpPr/>
      </dsp:nvSpPr>
      <dsp:spPr>
        <a:xfrm>
          <a:off x="6713322" y="452773"/>
          <a:ext cx="1694543" cy="1130260"/>
        </a:xfrm>
        <a:prstGeom prst="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50" b="1" kern="1200" dirty="0"/>
            <a:t>wyroby zakwestionowane</a:t>
          </a:r>
          <a:br>
            <a:rPr lang="pl-PL" sz="1300" kern="1200" dirty="0"/>
          </a:br>
          <a:r>
            <a:rPr lang="pl-PL" sz="1300" kern="1200" dirty="0">
              <a:solidFill>
                <a:schemeClr val="tx1"/>
              </a:solidFill>
            </a:rPr>
            <a:t>(2024 r.)</a:t>
          </a:r>
        </a:p>
      </dsp:txBody>
      <dsp:txXfrm>
        <a:off x="6984449" y="452773"/>
        <a:ext cx="1423416" cy="1130260"/>
      </dsp:txXfrm>
    </dsp:sp>
    <dsp:sp modelId="{1AE6EE48-6BC4-4517-B575-5E68AACFCC88}">
      <dsp:nvSpPr>
        <dsp:cNvPr id="0" name=""/>
        <dsp:cNvSpPr/>
      </dsp:nvSpPr>
      <dsp:spPr>
        <a:xfrm>
          <a:off x="5809565" y="895"/>
          <a:ext cx="1129695" cy="11296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</a:t>
          </a:r>
          <a:endParaRPr lang="pl-PL" sz="31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5005" y="166335"/>
        <a:ext cx="798815" cy="7988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07A39-B6B0-4271-8C66-BAE339648880}">
      <dsp:nvSpPr>
        <dsp:cNvPr id="0" name=""/>
        <dsp:cNvSpPr/>
      </dsp:nvSpPr>
      <dsp:spPr>
        <a:xfrm>
          <a:off x="1042752" y="450804"/>
          <a:ext cx="1685129" cy="1123981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wyrobów    zbadanych</a:t>
          </a:r>
          <a:br>
            <a:rPr lang="pl-PL" sz="1200" kern="1200" dirty="0"/>
          </a:br>
          <a:r>
            <a:rPr lang="pl-PL" sz="1200" kern="1200" dirty="0"/>
            <a:t>(2023 r.)</a:t>
          </a:r>
        </a:p>
      </dsp:txBody>
      <dsp:txXfrm>
        <a:off x="1312373" y="450804"/>
        <a:ext cx="1415508" cy="1123981"/>
      </dsp:txXfrm>
    </dsp:sp>
    <dsp:sp modelId="{FC0E7A9F-9C5C-466D-A613-FDC53510E5F0}">
      <dsp:nvSpPr>
        <dsp:cNvPr id="0" name=""/>
        <dsp:cNvSpPr/>
      </dsp:nvSpPr>
      <dsp:spPr>
        <a:xfrm>
          <a:off x="144017" y="1436"/>
          <a:ext cx="1203373" cy="116205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1883</a:t>
          </a:r>
          <a:endParaRPr lang="pl-PL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0247" y="171615"/>
        <a:ext cx="850913" cy="821696"/>
      </dsp:txXfrm>
    </dsp:sp>
    <dsp:sp modelId="{2401D116-8A82-4D5F-A0B8-284C27E2CEA4}">
      <dsp:nvSpPr>
        <dsp:cNvPr id="0" name=""/>
        <dsp:cNvSpPr/>
      </dsp:nvSpPr>
      <dsp:spPr>
        <a:xfrm>
          <a:off x="3931255" y="450804"/>
          <a:ext cx="1685129" cy="1123981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placówek</a:t>
          </a:r>
          <a:r>
            <a:rPr lang="pl-PL" sz="1200" kern="1200" dirty="0"/>
            <a:t> </a:t>
          </a:r>
          <a:br>
            <a:rPr lang="pl-PL" sz="1200" kern="1200" dirty="0"/>
          </a:br>
          <a:r>
            <a:rPr lang="pl-PL" sz="1200" kern="1200" dirty="0"/>
            <a:t>(2023 r.)</a:t>
          </a:r>
        </a:p>
      </dsp:txBody>
      <dsp:txXfrm>
        <a:off x="4200876" y="450804"/>
        <a:ext cx="1415508" cy="1123981"/>
      </dsp:txXfrm>
    </dsp:sp>
    <dsp:sp modelId="{E0640C98-FE55-4F11-91AF-CAF7EB141E12}">
      <dsp:nvSpPr>
        <dsp:cNvPr id="0" name=""/>
        <dsp:cNvSpPr/>
      </dsp:nvSpPr>
      <dsp:spPr>
        <a:xfrm>
          <a:off x="3032520" y="1436"/>
          <a:ext cx="1123419" cy="11234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250</a:t>
          </a:r>
          <a:endParaRPr lang="pl-PL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7041" y="165957"/>
        <a:ext cx="794377" cy="794377"/>
      </dsp:txXfrm>
    </dsp:sp>
    <dsp:sp modelId="{5635739D-9F76-4730-B9EC-92180ECED09C}">
      <dsp:nvSpPr>
        <dsp:cNvPr id="0" name=""/>
        <dsp:cNvSpPr/>
      </dsp:nvSpPr>
      <dsp:spPr>
        <a:xfrm>
          <a:off x="6739805" y="450804"/>
          <a:ext cx="1685129" cy="1123981"/>
        </a:xfrm>
        <a:prstGeom prst="rect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wyrobów zakwestionowanych</a:t>
          </a:r>
          <a:br>
            <a:rPr lang="pl-PL" sz="1200" kern="1200" dirty="0"/>
          </a:br>
          <a:r>
            <a:rPr lang="pl-PL" sz="1200" kern="1200" dirty="0"/>
            <a:t>(2023 r.)</a:t>
          </a:r>
        </a:p>
      </dsp:txBody>
      <dsp:txXfrm>
        <a:off x="7009426" y="450804"/>
        <a:ext cx="1415508" cy="1123981"/>
      </dsp:txXfrm>
    </dsp:sp>
    <dsp:sp modelId="{1AE6EE48-6BC4-4517-B575-5E68AACFCC88}">
      <dsp:nvSpPr>
        <dsp:cNvPr id="0" name=""/>
        <dsp:cNvSpPr/>
      </dsp:nvSpPr>
      <dsp:spPr>
        <a:xfrm>
          <a:off x="5841069" y="1436"/>
          <a:ext cx="1123419" cy="11234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tint val="96000"/>
                <a:lumMod val="104000"/>
                <a:alpha val="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127</a:t>
          </a:r>
          <a:endParaRPr lang="pl-PL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5590" y="165957"/>
        <a:ext cx="794377" cy="794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0.00633</cdr:y>
    </cdr:from>
    <cdr:to>
      <cdr:x>0.16747</cdr:x>
      <cdr:y>0.32854</cdr:y>
    </cdr:to>
    <cdr:sp macro="" textlink="">
      <cdr:nvSpPr>
        <cdr:cNvPr id="2" name="Prostokąt: ścięte rogi po przekątnej 1">
          <a:extLst xmlns:a="http://schemas.openxmlformats.org/drawingml/2006/main">
            <a:ext uri="{FF2B5EF4-FFF2-40B4-BE49-F238E27FC236}">
              <a16:creationId xmlns:a16="http://schemas.microsoft.com/office/drawing/2014/main" id="{C79941AB-EE78-FEA6-D7F4-A4830602578A}"/>
            </a:ext>
          </a:extLst>
        </cdr:cNvPr>
        <cdr:cNvSpPr/>
      </cdr:nvSpPr>
      <cdr:spPr>
        <a:xfrm xmlns:a="http://schemas.openxmlformats.org/drawingml/2006/main">
          <a:off x="0" y="16034"/>
          <a:ext cx="1462982" cy="816168"/>
        </a:xfrm>
        <a:prstGeom xmlns:a="http://schemas.openxmlformats.org/drawingml/2006/main" prst="snip2DiagRect">
          <a:avLst>
            <a:gd name="adj1" fmla="val 0"/>
            <a:gd name="adj2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 w="38100" cmpd="dbl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defRPr/>
          </a:pPr>
          <a:r>
            <a:rPr lang="pl-PL" sz="200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alibri Light" panose="020F0302020204030204" pitchFamily="34" charset="0"/>
            </a:rPr>
            <a:t>71 KONTROLI</a:t>
          </a:r>
          <a:r>
            <a:rPr lang="pl-PL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alibri Light" panose="020F0302020204030204" pitchFamily="34" charset="0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0.13459</cdr:x>
      <cdr:y>0.08464</cdr:y>
    </cdr:from>
    <cdr:to>
      <cdr:x>0.33858</cdr:x>
      <cdr:y>0.1691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1193527" y="506015"/>
          <a:ext cx="1808937" cy="5049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b="1" i="1" dirty="0">
              <a:solidFill>
                <a:srgbClr val="C00000"/>
              </a:solidFill>
            </a:rPr>
            <a:t>(2023 r. 955 766 zł)</a:t>
          </a:r>
        </a:p>
      </cdr:txBody>
    </cdr:sp>
  </cdr:relSizeAnchor>
  <cdr:relSizeAnchor xmlns:cdr="http://schemas.openxmlformats.org/drawingml/2006/chartDrawing">
    <cdr:from>
      <cdr:x>0.5</cdr:x>
      <cdr:y>0.65298</cdr:y>
    </cdr:from>
    <cdr:to>
      <cdr:x>0.72112</cdr:x>
      <cdr:y>0.73744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4449191" y="3573478"/>
          <a:ext cx="1967610" cy="462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400" b="1" i="1" dirty="0">
              <a:solidFill>
                <a:schemeClr val="accent6">
                  <a:lumMod val="50000"/>
                </a:schemeClr>
              </a:solidFill>
            </a:rPr>
            <a:t>(2023 r. 7 504 989 zł)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pPr>
              <a:defRPr/>
            </a:pPr>
            <a:fld id="{CE534112-1754-45E9-88A0-21C3B0E217FF}" type="datetimeFigureOut">
              <a:rPr lang="pl-PL"/>
              <a:pPr>
                <a:defRPr/>
              </a:pPr>
              <a:t>10.02.2025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4E834F-0703-4D0E-8CDC-3AFB50BA1D53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6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08E0A51A-76D5-418D-9366-6F8B8847B2D5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7172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F310F2-5EFD-40DF-A247-02C2C28830FC}" type="slidenum">
              <a:rPr lang="pl-PL" altLang="pl-PL" sz="1200"/>
              <a:pPr/>
              <a:t>1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583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3B519B-ED3C-4230-A52A-1B04A0BA26EE}" type="slidenum">
              <a:rPr lang="pl-PL" altLang="pl-PL" sz="1200"/>
              <a:pPr/>
              <a:t>34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69636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07D172-472F-46E6-8427-AEFE26D7F877}" type="slidenum">
              <a:rPr lang="pl-PL" altLang="pl-PL" sz="1200"/>
              <a:pPr/>
              <a:t>43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464897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7168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9A1804-A352-4810-9593-4272D02050DD}" type="slidenum">
              <a:rPr lang="pl-PL" altLang="pl-PL" sz="1200"/>
              <a:pPr/>
              <a:t>45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7A3052-54A5-4135-BDE3-BBECBF5AA867}" type="slidenum">
              <a:rPr lang="pl-PL" altLang="pl-PL" sz="1200">
                <a:solidFill>
                  <a:srgbClr val="000000"/>
                </a:solidFill>
              </a:rPr>
              <a:pPr/>
              <a:t>46</a:t>
            </a:fld>
            <a:endParaRPr lang="pl-PL" altLang="pl-PL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2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839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66B0FD-7A03-4F71-B329-4C021A4560BA}" type="slidenum">
              <a:rPr lang="pl-PL" altLang="pl-PL" sz="1200"/>
              <a:pPr/>
              <a:t>47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600115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8806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69D79B-B913-4AA4-9F9F-AEDFEBC9E80D}" type="slidenum">
              <a:rPr lang="pl-PL" altLang="pl-PL" sz="1200"/>
              <a:pPr/>
              <a:t>48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238039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819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E29E63-2CC4-4C31-B20C-E174590F6599}" type="slidenum">
              <a:rPr lang="pl-PL" altLang="pl-PL" sz="1200"/>
              <a:pPr/>
              <a:t>49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88398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860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22A688-970B-4E9D-BA04-6612F78F73E6}" type="slidenum">
              <a:rPr lang="pl-PL" altLang="pl-PL" sz="1200"/>
              <a:pPr/>
              <a:t>50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130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0A51A-76D5-418D-9366-6F8B8847B2D5}" type="slidenum">
              <a:rPr lang="pl-PL" altLang="pl-PL" smtClean="0"/>
              <a:pPr/>
              <a:t>4</a:t>
            </a:fld>
            <a:endParaRPr lang="pl-PL" alt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16388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0438EF-DD9E-4287-9566-C4EB2D6448F9}" type="slidenum">
              <a:rPr lang="pl-PL" altLang="pl-PL" sz="1200"/>
              <a:pPr/>
              <a:t>8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57014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6388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0438EF-DD9E-4287-9566-C4EB2D6448F9}" type="slidenum">
              <a:rPr lang="pl-PL" altLang="pl-PL" sz="1200"/>
              <a:pPr/>
              <a:t>9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57014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l-PL" dirty="0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9A4B38-64FF-49DF-A5A1-D251B9B73D88}" type="slidenum">
              <a:rPr lang="pl-PL" altLang="pl-PL" sz="1200"/>
              <a:pPr/>
              <a:t>14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l-PL" dirty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16650" indent="-275634"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02538" indent="-220508"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43553" indent="-220508"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4568" indent="-220508"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E6C214-4C3D-4DD1-8DEC-990284D55E90}" type="slidenum">
              <a:rPr lang="pl-PL" altLang="pl-PL" sz="1200"/>
              <a:pPr/>
              <a:t>17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45060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8A93B5-C46D-494D-99FD-5606A759AF4E}" type="slidenum">
              <a:rPr lang="pl-PL" altLang="pl-PL" sz="1200"/>
              <a:pPr/>
              <a:t>23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Symbol zastępczy notatek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52228" name="Symbol zastępczy numeru slajd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D274CD-DAB0-437F-B0FC-C9E58E07E781}" type="slidenum">
              <a:rPr lang="pl-PL" altLang="pl-PL" sz="1200"/>
              <a:pPr/>
              <a:t>29</a:t>
            </a:fld>
            <a:endParaRPr lang="pl-PL" altLang="pl-PL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79" indent="-28572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91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47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203" indent="-22857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F792BC-CC5B-4B64-88DB-82672ECD1E50}" type="slidenum">
              <a:rPr lang="pl-PL" altLang="pl-PL" sz="1200"/>
              <a:pPr/>
              <a:t>33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6055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9612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3545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36069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3808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070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5746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89912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3002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9826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>
          <a:xfrm>
            <a:off x="8686800" y="6470751"/>
            <a:ext cx="413483" cy="365125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DF4BCB-12DC-4ACF-A355-B14D752FFF20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7517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6355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6575-2760-45C1-9AC5-41ACC335245D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3577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88370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86161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114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0336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11174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6970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0517" y="6492875"/>
            <a:ext cx="413483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04C9808-4792-4718-B9BC-AB37D7999AB1}" type="slidenum">
              <a:rPr lang="pl-PL" altLang="pl-PL" smtClean="0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39936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6" r:id="rId1"/>
    <p:sldLayoutId id="2147487307" r:id="rId2"/>
    <p:sldLayoutId id="2147487308" r:id="rId3"/>
    <p:sldLayoutId id="2147487309" r:id="rId4"/>
    <p:sldLayoutId id="2147487310" r:id="rId5"/>
    <p:sldLayoutId id="2147487311" r:id="rId6"/>
    <p:sldLayoutId id="2147487312" r:id="rId7"/>
    <p:sldLayoutId id="2147487313" r:id="rId8"/>
    <p:sldLayoutId id="2147487314" r:id="rId9"/>
    <p:sldLayoutId id="2147487315" r:id="rId10"/>
    <p:sldLayoutId id="2147487316" r:id="rId11"/>
    <p:sldLayoutId id="2147487317" r:id="rId12"/>
    <p:sldLayoutId id="2147487318" r:id="rId13"/>
    <p:sldLayoutId id="2147487319" r:id="rId14"/>
    <p:sldLayoutId id="2147487320" r:id="rId15"/>
    <p:sldLayoutId id="2147487321" r:id="rId16"/>
    <p:sldLayoutId id="2147487322" r:id="rId17"/>
    <p:sldLayoutId id="2147487323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899592" y="4653136"/>
            <a:ext cx="7704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l-PL" altLang="pl-PL" sz="16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INFORMACJA  O  DZIAŁALNOŚCI</a:t>
            </a:r>
          </a:p>
          <a:p>
            <a:pPr algn="ctr" eaLnBrk="1" hangingPunct="1"/>
            <a:r>
              <a:rPr lang="pl-PL" altLang="pl-PL" sz="16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WOJEWÓDZKIEGO INSPEKTORATU INSPEKCJI  HANDLOWEJ  </a:t>
            </a:r>
          </a:p>
          <a:p>
            <a:pPr algn="ctr" eaLnBrk="1" hangingPunct="1"/>
            <a:r>
              <a:rPr lang="pl-PL" altLang="pl-PL" sz="16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 KRAKOWIE  </a:t>
            </a:r>
          </a:p>
          <a:p>
            <a:pPr algn="ctr" eaLnBrk="1" hangingPunct="1"/>
            <a:r>
              <a:rPr lang="pl-PL" altLang="pl-PL" sz="16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  2024  ROKU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7117" r="6878" b="7024"/>
          <a:stretch/>
        </p:blipFill>
        <p:spPr>
          <a:xfrm>
            <a:off x="2015357" y="404664"/>
            <a:ext cx="5472608" cy="387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6EF8-4FBD-8D23-DA80-8C205E1BA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2464759-96AC-48FD-A64F-6BF161E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pl-PL" alt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AE039E7-E40A-6448-FC64-3FC6F45E8F06}"/>
              </a:ext>
            </a:extLst>
          </p:cNvPr>
          <p:cNvSpPr/>
          <p:nvPr/>
        </p:nvSpPr>
        <p:spPr>
          <a:xfrm>
            <a:off x="251520" y="273317"/>
            <a:ext cx="864095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sp>
        <p:nvSpPr>
          <p:cNvPr id="7" name="Dowolny kształt 6">
            <a:extLst>
              <a:ext uri="{FF2B5EF4-FFF2-40B4-BE49-F238E27FC236}">
                <a16:creationId xmlns:a16="http://schemas.microsoft.com/office/drawing/2014/main" id="{B894557C-64DC-F0AB-4F06-8A7BA7CF2F08}"/>
              </a:ext>
            </a:extLst>
          </p:cNvPr>
          <p:cNvSpPr/>
          <p:nvPr/>
        </p:nvSpPr>
        <p:spPr>
          <a:xfrm>
            <a:off x="2056542" y="807531"/>
            <a:ext cx="6984775" cy="654887"/>
          </a:xfrm>
          <a:custGeom>
            <a:avLst/>
            <a:gdLst>
              <a:gd name="connsiteX0" fmla="*/ 0 w 5820228"/>
              <a:gd name="connsiteY0" fmla="*/ 0 h 1160085"/>
              <a:gd name="connsiteX1" fmla="*/ 5820228 w 5820228"/>
              <a:gd name="connsiteY1" fmla="*/ 0 h 1160085"/>
              <a:gd name="connsiteX2" fmla="*/ 5820228 w 5820228"/>
              <a:gd name="connsiteY2" fmla="*/ 1160085 h 1160085"/>
              <a:gd name="connsiteX3" fmla="*/ 0 w 5820228"/>
              <a:gd name="connsiteY3" fmla="*/ 1160085 h 1160085"/>
              <a:gd name="connsiteX4" fmla="*/ 0 w 5820228"/>
              <a:gd name="connsiteY4" fmla="*/ 0 h 116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0228" h="1160085">
                <a:moveTo>
                  <a:pt x="0" y="0"/>
                </a:moveTo>
                <a:lnTo>
                  <a:pt x="5820228" y="0"/>
                </a:lnTo>
                <a:lnTo>
                  <a:pt x="5820228" y="1160085"/>
                </a:lnTo>
                <a:lnTo>
                  <a:pt x="0" y="11600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lvl="0"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DDDB93-7B3E-9556-4D91-32BB0A2BF900}"/>
              </a:ext>
            </a:extLst>
          </p:cNvPr>
          <p:cNvSpPr txBox="1"/>
          <p:nvPr/>
        </p:nvSpPr>
        <p:spPr>
          <a:xfrm>
            <a:off x="2483260" y="1519531"/>
            <a:ext cx="6558058" cy="2680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pl-PL" altLang="pl-PL" sz="1600" b="1" dirty="0">
              <a:solidFill>
                <a:schemeClr val="tx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lvl="0"/>
            <a:r>
              <a:rPr lang="pl-PL" altLang="pl-PL" sz="1600" kern="1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Badania laboratoryjne wykazały:</a:t>
            </a:r>
            <a:endParaRPr lang="pl-PL" sz="1600" dirty="0">
              <a:latin typeface="+mj-lt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zaniżony wymiar średnicy przednich kół,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załamanie się, w wyniku badania, uchwytu kierownicy,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zaniżony wymiar średnicy zakończeń uchwytów kierownicy,</a:t>
            </a:r>
            <a:endParaRPr lang="pl-PL" sz="16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niewłaściwy wymiar odstępów pomiędzy tylnymi kołami, a konstrukcją zabawki,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nieodpowiednią wytrzymałość,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nieodpowiedni</a:t>
            </a:r>
            <a:r>
              <a:rPr lang="pl-PL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ą</a:t>
            </a: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skuteczność urządzenia blokującego</a:t>
            </a:r>
            <a:r>
              <a:rPr lang="pl-PL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podczas badania </a:t>
            </a:r>
            <a:b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na siły skierowane do góry.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CB27E1-4FC4-3B16-0EAD-E03A75A8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74" y="4537609"/>
            <a:ext cx="3065583" cy="1765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2A298BA-3CD2-CC12-8564-3B34BBAB7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82" b="20220"/>
          <a:stretch/>
        </p:blipFill>
        <p:spPr>
          <a:xfrm>
            <a:off x="406142" y="4041907"/>
            <a:ext cx="1679819" cy="1993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F255377-1F5D-5B35-A569-55755E9AA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84" r="-3540"/>
          <a:stretch/>
        </p:blipFill>
        <p:spPr>
          <a:xfrm rot="5400000">
            <a:off x="6635261" y="4747395"/>
            <a:ext cx="2277822" cy="1213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215EDF4-6341-A2C6-CD0D-0FF7A07B9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00">
            <a:off x="460475" y="1877738"/>
            <a:ext cx="1609049" cy="14039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Dowolny kształt 6">
            <a:extLst>
              <a:ext uri="{FF2B5EF4-FFF2-40B4-BE49-F238E27FC236}">
                <a16:creationId xmlns:a16="http://schemas.microsoft.com/office/drawing/2014/main" id="{9FC2075D-8763-FD19-DBB7-6729EB08F344}"/>
              </a:ext>
            </a:extLst>
          </p:cNvPr>
          <p:cNvSpPr/>
          <p:nvPr/>
        </p:nvSpPr>
        <p:spPr>
          <a:xfrm>
            <a:off x="2959586" y="928761"/>
            <a:ext cx="5178685" cy="796637"/>
          </a:xfrm>
          <a:custGeom>
            <a:avLst/>
            <a:gdLst>
              <a:gd name="connsiteX0" fmla="*/ 0 w 5820228"/>
              <a:gd name="connsiteY0" fmla="*/ 0 h 1160085"/>
              <a:gd name="connsiteX1" fmla="*/ 5820228 w 5820228"/>
              <a:gd name="connsiteY1" fmla="*/ 0 h 1160085"/>
              <a:gd name="connsiteX2" fmla="*/ 5820228 w 5820228"/>
              <a:gd name="connsiteY2" fmla="*/ 1160085 h 1160085"/>
              <a:gd name="connsiteX3" fmla="*/ 0 w 5820228"/>
              <a:gd name="connsiteY3" fmla="*/ 1160085 h 1160085"/>
              <a:gd name="connsiteX4" fmla="*/ 0 w 5820228"/>
              <a:gd name="connsiteY4" fmla="*/ 0 h 116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0228" h="1160085">
                <a:moveTo>
                  <a:pt x="0" y="0"/>
                </a:moveTo>
                <a:lnTo>
                  <a:pt x="5820228" y="0"/>
                </a:lnTo>
                <a:lnTo>
                  <a:pt x="5820228" y="1160085"/>
                </a:lnTo>
                <a:lnTo>
                  <a:pt x="0" y="11600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800" b="1" kern="1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Laboratoryjnie zbadano </a:t>
            </a:r>
            <a:r>
              <a:rPr lang="pl-PL" altLang="pl-PL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pl-PL" altLang="pl-PL" sz="1800" b="1" kern="1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pl-PL" altLang="pl-PL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altLang="pl-PL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pl-PL" altLang="pl-PL" sz="1800" b="1" kern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zakwestionowano</a:t>
            </a:r>
            <a:endParaRPr lang="pl-PL" sz="1800" kern="1200" dirty="0">
              <a:solidFill>
                <a:srgbClr val="FF000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90AFD48-0E76-C4F8-FB1F-DD5962376442}"/>
              </a:ext>
            </a:extLst>
          </p:cNvPr>
          <p:cNvSpPr txBox="1"/>
          <p:nvPr/>
        </p:nvSpPr>
        <p:spPr>
          <a:xfrm>
            <a:off x="409292" y="872721"/>
            <a:ext cx="2722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ROWERKI TRÓJKOŁOWE </a:t>
            </a:r>
            <a:b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HULAJNOGI</a:t>
            </a:r>
          </a:p>
        </p:txBody>
      </p:sp>
      <p:sp>
        <p:nvSpPr>
          <p:cNvPr id="13" name="Łącznik prosty 12">
            <a:extLst>
              <a:ext uri="{FF2B5EF4-FFF2-40B4-BE49-F238E27FC236}">
                <a16:creationId xmlns:a16="http://schemas.microsoft.com/office/drawing/2014/main" id="{647D3AE2-2278-1461-4B85-70E189C9672D}"/>
              </a:ext>
            </a:extLst>
          </p:cNvPr>
          <p:cNvSpPr/>
          <p:nvPr/>
        </p:nvSpPr>
        <p:spPr>
          <a:xfrm>
            <a:off x="539552" y="786905"/>
            <a:ext cx="7841190" cy="20626"/>
          </a:xfrm>
          <a:prstGeom prst="line">
            <a:avLst/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Łącznik prosty 13">
            <a:extLst>
              <a:ext uri="{FF2B5EF4-FFF2-40B4-BE49-F238E27FC236}">
                <a16:creationId xmlns:a16="http://schemas.microsoft.com/office/drawing/2014/main" id="{B5253D8C-9463-667D-2E8F-E59768C0FE41}"/>
              </a:ext>
            </a:extLst>
          </p:cNvPr>
          <p:cNvSpPr/>
          <p:nvPr/>
        </p:nvSpPr>
        <p:spPr>
          <a:xfrm>
            <a:off x="2562496" y="1698189"/>
            <a:ext cx="5818246" cy="0"/>
          </a:xfrm>
          <a:prstGeom prst="line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0355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98DCB7-F223-4389-901E-65A6B90942A3}" type="slidenum">
              <a:rPr lang="pl-PL" altLang="pl-PL" sz="1000"/>
              <a:pPr/>
              <a:t>11</a:t>
            </a:fld>
            <a:endParaRPr lang="pl-PL" altLang="pl-PL" sz="1200" dirty="0"/>
          </a:p>
        </p:txBody>
      </p:sp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635020"/>
              </p:ext>
            </p:extLst>
          </p:nvPr>
        </p:nvGraphicFramePr>
        <p:xfrm>
          <a:off x="156690" y="4324990"/>
          <a:ext cx="8735789" cy="253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Prostokąt 12"/>
          <p:cNvSpPr/>
          <p:nvPr/>
        </p:nvSpPr>
        <p:spPr>
          <a:xfrm>
            <a:off x="232519" y="163478"/>
            <a:ext cx="8587631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OGÓLNE BEZPIECZEŃSTWO PRODUKTÓW W 2024 r.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50478648"/>
              </p:ext>
            </p:extLst>
          </p:nvPr>
        </p:nvGraphicFramePr>
        <p:xfrm>
          <a:off x="232519" y="749102"/>
          <a:ext cx="8587631" cy="170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887656113"/>
              </p:ext>
            </p:extLst>
          </p:nvPr>
        </p:nvGraphicFramePr>
        <p:xfrm>
          <a:off x="232519" y="2420888"/>
          <a:ext cx="8587631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67DAC8-2910-438B-AC67-D50BCBDC4AF3}" type="slidenum">
              <a:rPr lang="pl-PL" altLang="pl-PL" sz="1000"/>
              <a:pPr/>
              <a:t>12</a:t>
            </a:fld>
            <a:endParaRPr lang="pl-PL" altLang="pl-PL" sz="1000" dirty="0"/>
          </a:p>
        </p:txBody>
      </p:sp>
      <p:sp>
        <p:nvSpPr>
          <p:cNvPr id="8" name="Prostokąt 7"/>
          <p:cNvSpPr/>
          <p:nvPr/>
        </p:nvSpPr>
        <p:spPr>
          <a:xfrm>
            <a:off x="251520" y="254556"/>
            <a:ext cx="8706743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262C424-10AB-965C-126F-0DDF1BCA97CB}"/>
              </a:ext>
            </a:extLst>
          </p:cNvPr>
          <p:cNvGrpSpPr/>
          <p:nvPr/>
        </p:nvGrpSpPr>
        <p:grpSpPr>
          <a:xfrm>
            <a:off x="899592" y="1192221"/>
            <a:ext cx="7672087" cy="5513047"/>
            <a:chOff x="926136" y="932344"/>
            <a:chExt cx="7672087" cy="5513047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84FAE244-C68E-B497-FC95-C96A7CEAB857}"/>
                </a:ext>
              </a:extLst>
            </p:cNvPr>
            <p:cNvSpPr/>
            <p:nvPr/>
          </p:nvSpPr>
          <p:spPr>
            <a:xfrm>
              <a:off x="2915816" y="935033"/>
              <a:ext cx="5682407" cy="5510358"/>
            </a:xfrm>
            <a:prstGeom prst="rect">
              <a:avLst/>
            </a:prstGeom>
            <a:noFill/>
          </p:spPr>
        </p:sp>
        <p:sp>
          <p:nvSpPr>
            <p:cNvPr id="5" name="Łącznik prosty 4">
              <a:extLst>
                <a:ext uri="{FF2B5EF4-FFF2-40B4-BE49-F238E27FC236}">
                  <a16:creationId xmlns:a16="http://schemas.microsoft.com/office/drawing/2014/main" id="{F71E73BE-1E88-48E6-3480-D01C3E4F4291}"/>
                </a:ext>
              </a:extLst>
            </p:cNvPr>
            <p:cNvSpPr/>
            <p:nvPr/>
          </p:nvSpPr>
          <p:spPr>
            <a:xfrm>
              <a:off x="5004048" y="932344"/>
              <a:ext cx="3594175" cy="5375"/>
            </a:xfrm>
            <a:prstGeom prst="lin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D7CED98B-AE87-BCD1-29C8-CADBA9B2F76B}"/>
                </a:ext>
              </a:extLst>
            </p:cNvPr>
            <p:cNvSpPr/>
            <p:nvPr/>
          </p:nvSpPr>
          <p:spPr>
            <a:xfrm>
              <a:off x="926136" y="937720"/>
              <a:ext cx="4454797" cy="5504983"/>
            </a:xfrm>
            <a:custGeom>
              <a:avLst/>
              <a:gdLst>
                <a:gd name="connsiteX0" fmla="*/ 0 w 2465117"/>
                <a:gd name="connsiteY0" fmla="*/ 0 h 5504983"/>
                <a:gd name="connsiteX1" fmla="*/ 2465117 w 2465117"/>
                <a:gd name="connsiteY1" fmla="*/ 0 h 5504983"/>
                <a:gd name="connsiteX2" fmla="*/ 2465117 w 2465117"/>
                <a:gd name="connsiteY2" fmla="*/ 5504983 h 5504983"/>
                <a:gd name="connsiteX3" fmla="*/ 0 w 2465117"/>
                <a:gd name="connsiteY3" fmla="*/ 5504983 h 5504983"/>
                <a:gd name="connsiteX4" fmla="*/ 0 w 2465117"/>
                <a:gd name="connsiteY4" fmla="*/ 0 h 550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117" h="5504983">
                  <a:moveTo>
                    <a:pt x="0" y="0"/>
                  </a:moveTo>
                  <a:lnTo>
                    <a:pt x="2465117" y="0"/>
                  </a:lnTo>
                  <a:lnTo>
                    <a:pt x="2465117" y="5504983"/>
                  </a:lnTo>
                  <a:lnTo>
                    <a:pt x="0" y="55049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dirty="0">
                  <a:solidFill>
                    <a:schemeClr val="accent2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CZUJNIKI TLENKU WĘGLA</a:t>
              </a:r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AA400575-C726-55A2-C3A7-110F93DC3F39}"/>
                </a:ext>
              </a:extLst>
            </p:cNvPr>
            <p:cNvSpPr/>
            <p:nvPr/>
          </p:nvSpPr>
          <p:spPr>
            <a:xfrm>
              <a:off x="4814569" y="1555739"/>
              <a:ext cx="3783654" cy="692051"/>
            </a:xfrm>
            <a:custGeom>
              <a:avLst/>
              <a:gdLst>
                <a:gd name="connsiteX0" fmla="*/ 0 w 3153675"/>
                <a:gd name="connsiteY0" fmla="*/ 0 h 692051"/>
                <a:gd name="connsiteX1" fmla="*/ 3153675 w 3153675"/>
                <a:gd name="connsiteY1" fmla="*/ 0 h 692051"/>
                <a:gd name="connsiteX2" fmla="*/ 3153675 w 3153675"/>
                <a:gd name="connsiteY2" fmla="*/ 692051 h 692051"/>
                <a:gd name="connsiteX3" fmla="*/ 0 w 3153675"/>
                <a:gd name="connsiteY3" fmla="*/ 692051 h 692051"/>
                <a:gd name="connsiteX4" fmla="*/ 0 w 3153675"/>
                <a:gd name="connsiteY4" fmla="*/ 0 h 6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3675" h="692051">
                  <a:moveTo>
                    <a:pt x="0" y="0"/>
                  </a:moveTo>
                  <a:lnTo>
                    <a:pt x="3153675" y="0"/>
                  </a:lnTo>
                  <a:lnTo>
                    <a:pt x="3153675" y="692051"/>
                  </a:lnTo>
                  <a:lnTo>
                    <a:pt x="0" y="6920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Łącznie zbadano laboratoryjnie 4 próbki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1600" b="1" kern="1200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zakwestionowano 1</a:t>
              </a:r>
            </a:p>
          </p:txBody>
        </p:sp>
        <p:sp>
          <p:nvSpPr>
            <p:cNvPr id="9" name="Łącznik prosty 8">
              <a:extLst>
                <a:ext uri="{FF2B5EF4-FFF2-40B4-BE49-F238E27FC236}">
                  <a16:creationId xmlns:a16="http://schemas.microsoft.com/office/drawing/2014/main" id="{CEE7D729-EFD5-7F4F-5E20-AF3F80826908}"/>
                </a:ext>
              </a:extLst>
            </p:cNvPr>
            <p:cNvSpPr/>
            <p:nvPr/>
          </p:nvSpPr>
          <p:spPr>
            <a:xfrm>
              <a:off x="5161440" y="2521051"/>
              <a:ext cx="3085369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B5F2E097-7155-0CF0-BE1C-863C59601E7D}"/>
                </a:ext>
              </a:extLst>
            </p:cNvPr>
            <p:cNvSpPr/>
            <p:nvPr/>
          </p:nvSpPr>
          <p:spPr>
            <a:xfrm>
              <a:off x="5161440" y="2882443"/>
              <a:ext cx="3027518" cy="462228"/>
            </a:xfrm>
            <a:custGeom>
              <a:avLst/>
              <a:gdLst>
                <a:gd name="connsiteX0" fmla="*/ 0 w 3027518"/>
                <a:gd name="connsiteY0" fmla="*/ 0 h 462228"/>
                <a:gd name="connsiteX1" fmla="*/ 3027518 w 3027518"/>
                <a:gd name="connsiteY1" fmla="*/ 0 h 462228"/>
                <a:gd name="connsiteX2" fmla="*/ 3027518 w 3027518"/>
                <a:gd name="connsiteY2" fmla="*/ 462228 h 462228"/>
                <a:gd name="connsiteX3" fmla="*/ 0 w 3027518"/>
                <a:gd name="connsiteY3" fmla="*/ 462228 h 462228"/>
                <a:gd name="connsiteX4" fmla="*/ 0 w 3027518"/>
                <a:gd name="connsiteY4" fmla="*/ 0 h 46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7518" h="462228">
                  <a:moveTo>
                    <a:pt x="0" y="0"/>
                  </a:moveTo>
                  <a:lnTo>
                    <a:pt x="3027518" y="0"/>
                  </a:lnTo>
                  <a:lnTo>
                    <a:pt x="3027518" y="462228"/>
                  </a:lnTo>
                  <a:lnTo>
                    <a:pt x="0" y="4622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b="1" kern="1200" dirty="0">
                  <a:latin typeface="+mj-lt"/>
                </a:rPr>
                <a:t>Uruchomienie czujnika nastąpiło </a:t>
              </a:r>
            </a:p>
            <a:p>
              <a:pPr marL="0" lvl="0" indent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b="1" kern="1200" dirty="0">
                  <a:latin typeface="+mj-lt"/>
                </a:rPr>
                <a:t>po czasie dłuższym niż 3 minuty.</a:t>
              </a:r>
              <a:endParaRPr lang="pl-PL" sz="1600" kern="1200" dirty="0">
                <a:latin typeface="+mj-lt"/>
              </a:endParaRP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600" kern="1200" dirty="0">
                <a:latin typeface="+mj-lt"/>
              </a:endParaRP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600" kern="1200" dirty="0">
                <a:latin typeface="+mj-lt"/>
              </a:endParaRP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>
                  <a:latin typeface="+mj-lt"/>
                </a:rPr>
                <a:t>Dodatkowo stwierdzono niekompletną instrukcję obsługi oraz niepełne oznakowanie bezpośrednio na urządzeniu </a:t>
              </a:r>
              <a:br>
                <a:rPr lang="pl-PL" sz="1600" kern="1200" dirty="0">
                  <a:latin typeface="+mj-lt"/>
                </a:rPr>
              </a:br>
              <a:r>
                <a:rPr lang="pl-PL" sz="1600" kern="1200" dirty="0">
                  <a:latin typeface="+mj-lt"/>
                </a:rPr>
                <a:t>i opakowaniu jednostkowym.</a:t>
              </a:r>
              <a:endParaRPr lang="pl-PL" sz="1600" b="1" kern="1200" dirty="0">
                <a:latin typeface="+mj-lt"/>
              </a:endParaRPr>
            </a:p>
          </p:txBody>
        </p:sp>
        <p:sp>
          <p:nvSpPr>
            <p:cNvPr id="12" name="Łącznik prosty 11">
              <a:extLst>
                <a:ext uri="{FF2B5EF4-FFF2-40B4-BE49-F238E27FC236}">
                  <a16:creationId xmlns:a16="http://schemas.microsoft.com/office/drawing/2014/main" id="{E7D0901C-D031-4B8A-68FC-A86B7A8B5317}"/>
                </a:ext>
              </a:extLst>
            </p:cNvPr>
            <p:cNvSpPr/>
            <p:nvPr/>
          </p:nvSpPr>
          <p:spPr>
            <a:xfrm>
              <a:off x="5161440" y="5689403"/>
              <a:ext cx="3085369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5E925DF7-9EA0-2B0D-8949-7F5EB05932C3}"/>
                </a:ext>
              </a:extLst>
            </p:cNvPr>
            <p:cNvSpPr/>
            <p:nvPr/>
          </p:nvSpPr>
          <p:spPr>
            <a:xfrm>
              <a:off x="5190346" y="3646587"/>
              <a:ext cx="3027518" cy="1581454"/>
            </a:xfrm>
            <a:custGeom>
              <a:avLst/>
              <a:gdLst>
                <a:gd name="connsiteX0" fmla="*/ 0 w 3027518"/>
                <a:gd name="connsiteY0" fmla="*/ 0 h 1581454"/>
                <a:gd name="connsiteX1" fmla="*/ 3027518 w 3027518"/>
                <a:gd name="connsiteY1" fmla="*/ 0 h 1581454"/>
                <a:gd name="connsiteX2" fmla="*/ 3027518 w 3027518"/>
                <a:gd name="connsiteY2" fmla="*/ 1581454 h 1581454"/>
                <a:gd name="connsiteX3" fmla="*/ 0 w 3027518"/>
                <a:gd name="connsiteY3" fmla="*/ 1581454 h 1581454"/>
                <a:gd name="connsiteX4" fmla="*/ 0 w 3027518"/>
                <a:gd name="connsiteY4" fmla="*/ 0 h 158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7518" h="1581454">
                  <a:moveTo>
                    <a:pt x="0" y="0"/>
                  </a:moveTo>
                  <a:lnTo>
                    <a:pt x="3027518" y="0"/>
                  </a:lnTo>
                  <a:lnTo>
                    <a:pt x="3027518" y="1581454"/>
                  </a:lnTo>
                  <a:lnTo>
                    <a:pt x="0" y="1581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600" kern="1200" dirty="0">
                <a:latin typeface="+mj-lt"/>
              </a:endParaRPr>
            </a:p>
          </p:txBody>
        </p:sp>
        <p:sp>
          <p:nvSpPr>
            <p:cNvPr id="14" name="Łącznik prosty 13">
              <a:extLst>
                <a:ext uri="{FF2B5EF4-FFF2-40B4-BE49-F238E27FC236}">
                  <a16:creationId xmlns:a16="http://schemas.microsoft.com/office/drawing/2014/main" id="{92AE7FD1-E856-CFBD-64AA-5AEDFE0A9AE7}"/>
                </a:ext>
              </a:extLst>
            </p:cNvPr>
            <p:cNvSpPr/>
            <p:nvPr/>
          </p:nvSpPr>
          <p:spPr>
            <a:xfrm>
              <a:off x="5132495" y="3817195"/>
              <a:ext cx="3085369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0387A776-01EF-1154-B863-9D20595C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10" y="2428046"/>
            <a:ext cx="3168352" cy="2956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C0C576-7435-467D-9C5D-07716519FCDB}" type="slidenum">
              <a:rPr lang="pl-PL" altLang="pl-PL" sz="1000"/>
              <a:pPr/>
              <a:t>13</a:t>
            </a:fld>
            <a:endParaRPr lang="pl-PL" altLang="pl-PL" sz="12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51520" y="179580"/>
            <a:ext cx="86726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JAKOŚĆ PALIW W 2024 r.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A797447-7931-842C-30A5-FD422F517DB8}"/>
              </a:ext>
            </a:extLst>
          </p:cNvPr>
          <p:cNvGrpSpPr/>
          <p:nvPr/>
        </p:nvGrpSpPr>
        <p:grpSpPr>
          <a:xfrm>
            <a:off x="559188" y="1149456"/>
            <a:ext cx="3353996" cy="2417603"/>
            <a:chOff x="132839" y="2674940"/>
            <a:chExt cx="3324944" cy="2372215"/>
          </a:xfrm>
        </p:grpSpPr>
        <p:sp>
          <p:nvSpPr>
            <p:cNvPr id="3" name="Dowolny kształt: kształt 2">
              <a:extLst>
                <a:ext uri="{FF2B5EF4-FFF2-40B4-BE49-F238E27FC236}">
                  <a16:creationId xmlns:a16="http://schemas.microsoft.com/office/drawing/2014/main" id="{9DE3C883-8784-510A-4309-0C660EE39E32}"/>
                </a:ext>
              </a:extLst>
            </p:cNvPr>
            <p:cNvSpPr/>
            <p:nvPr/>
          </p:nvSpPr>
          <p:spPr>
            <a:xfrm>
              <a:off x="268612" y="3526504"/>
              <a:ext cx="2285864" cy="751093"/>
            </a:xfrm>
            <a:custGeom>
              <a:avLst/>
              <a:gdLst>
                <a:gd name="connsiteX0" fmla="*/ 0 w 2389594"/>
                <a:gd name="connsiteY0" fmla="*/ 0 h 787480"/>
                <a:gd name="connsiteX1" fmla="*/ 2389594 w 2389594"/>
                <a:gd name="connsiteY1" fmla="*/ 0 h 787480"/>
                <a:gd name="connsiteX2" fmla="*/ 2389594 w 2389594"/>
                <a:gd name="connsiteY2" fmla="*/ 787480 h 787480"/>
                <a:gd name="connsiteX3" fmla="*/ 0 w 2389594"/>
                <a:gd name="connsiteY3" fmla="*/ 787480 h 787480"/>
                <a:gd name="connsiteX4" fmla="*/ 0 w 2389594"/>
                <a:gd name="connsiteY4" fmla="*/ 0 h 78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9594" h="787480">
                  <a:moveTo>
                    <a:pt x="0" y="0"/>
                  </a:moveTo>
                  <a:lnTo>
                    <a:pt x="2389594" y="0"/>
                  </a:lnTo>
                  <a:lnTo>
                    <a:pt x="2389594" y="787480"/>
                  </a:lnTo>
                  <a:lnTo>
                    <a:pt x="0" y="787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/>
                <a:t>Zbadano ogółem </a:t>
              </a:r>
              <a:br>
                <a:rPr lang="pl-PL" sz="2400" b="1" dirty="0"/>
              </a:br>
              <a:r>
                <a:rPr lang="pl-PL" sz="2400" b="1" kern="1200" dirty="0">
                  <a:solidFill>
                    <a:srgbClr val="105AE0"/>
                  </a:solidFill>
                </a:rPr>
                <a:t>180 partii</a:t>
              </a:r>
              <a:r>
                <a:rPr lang="pl-PL" sz="2400" b="1" kern="1200" dirty="0"/>
                <a:t> </a:t>
              </a:r>
            </a:p>
          </p:txBody>
        </p:sp>
        <p:sp>
          <p:nvSpPr>
            <p:cNvPr id="4" name="Owal 3">
              <a:extLst>
                <a:ext uri="{FF2B5EF4-FFF2-40B4-BE49-F238E27FC236}">
                  <a16:creationId xmlns:a16="http://schemas.microsoft.com/office/drawing/2014/main" id="{6212E136-9BBC-6FCF-C8CC-42A0C1B46BF3}"/>
                </a:ext>
              </a:extLst>
            </p:cNvPr>
            <p:cNvSpPr/>
            <p:nvPr/>
          </p:nvSpPr>
          <p:spPr>
            <a:xfrm>
              <a:off x="265896" y="3287002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9C030BBA-BB6B-0C68-CF7D-BC634E32DE71}"/>
                </a:ext>
              </a:extLst>
            </p:cNvPr>
            <p:cNvSpPr/>
            <p:nvPr/>
          </p:nvSpPr>
          <p:spPr>
            <a:xfrm>
              <a:off x="398953" y="3020888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44618"/>
                <a:satOff val="248"/>
                <a:lumOff val="153"/>
                <a:alphaOff val="0"/>
              </a:schemeClr>
            </a:fillRef>
            <a:effectRef idx="1">
              <a:schemeClr val="accent3">
                <a:hueOff val="244618"/>
                <a:satOff val="248"/>
                <a:lumOff val="15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8C1929BB-DD19-A8AF-D3E7-C8B0E7AD65E7}"/>
                </a:ext>
              </a:extLst>
            </p:cNvPr>
            <p:cNvSpPr/>
            <p:nvPr/>
          </p:nvSpPr>
          <p:spPr>
            <a:xfrm>
              <a:off x="718290" y="3074110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89236"/>
                <a:satOff val="496"/>
                <a:lumOff val="305"/>
                <a:alphaOff val="0"/>
              </a:schemeClr>
            </a:fillRef>
            <a:effectRef idx="1">
              <a:schemeClr val="accent3">
                <a:hueOff val="489236"/>
                <a:satOff val="496"/>
                <a:lumOff val="30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48DEBF39-A257-ADFD-A6E6-D60C01FA48C4}"/>
                </a:ext>
              </a:extLst>
            </p:cNvPr>
            <p:cNvSpPr/>
            <p:nvPr/>
          </p:nvSpPr>
          <p:spPr>
            <a:xfrm>
              <a:off x="984404" y="2781385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733854"/>
                <a:satOff val="745"/>
                <a:lumOff val="458"/>
                <a:alphaOff val="0"/>
              </a:schemeClr>
            </a:fillRef>
            <a:effectRef idx="1">
              <a:schemeClr val="accent3">
                <a:hueOff val="733854"/>
                <a:satOff val="745"/>
                <a:lumOff val="45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69ABCDF5-1253-D4AF-F1FF-32E5ABE35DD6}"/>
                </a:ext>
              </a:extLst>
            </p:cNvPr>
            <p:cNvSpPr/>
            <p:nvPr/>
          </p:nvSpPr>
          <p:spPr>
            <a:xfrm>
              <a:off x="1330352" y="2674940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978472"/>
                <a:satOff val="993"/>
                <a:lumOff val="610"/>
                <a:alphaOff val="0"/>
              </a:schemeClr>
            </a:fillRef>
            <a:effectRef idx="1">
              <a:schemeClr val="accent3">
                <a:hueOff val="978472"/>
                <a:satOff val="993"/>
                <a:lumOff val="61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C0BCC64F-1210-303A-EC5C-DE2F5A99EA91}"/>
                </a:ext>
              </a:extLst>
            </p:cNvPr>
            <p:cNvSpPr/>
            <p:nvPr/>
          </p:nvSpPr>
          <p:spPr>
            <a:xfrm>
              <a:off x="1756134" y="2861219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223090"/>
                <a:satOff val="1241"/>
                <a:lumOff val="763"/>
                <a:alphaOff val="0"/>
              </a:schemeClr>
            </a:fillRef>
            <a:effectRef idx="1">
              <a:schemeClr val="accent3">
                <a:hueOff val="1223090"/>
                <a:satOff val="1241"/>
                <a:lumOff val="76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61A1AA47-A46D-63FC-E676-05CFA050CED1}"/>
                </a:ext>
              </a:extLst>
            </p:cNvPr>
            <p:cNvSpPr/>
            <p:nvPr/>
          </p:nvSpPr>
          <p:spPr>
            <a:xfrm>
              <a:off x="2022248" y="2994276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467708"/>
                <a:satOff val="1489"/>
                <a:lumOff val="915"/>
                <a:alphaOff val="0"/>
              </a:schemeClr>
            </a:fillRef>
            <a:effectRef idx="1">
              <a:schemeClr val="accent3">
                <a:hueOff val="1467708"/>
                <a:satOff val="1489"/>
                <a:lumOff val="91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59519237-11D5-A1D8-5ECE-43054637B77C}"/>
                </a:ext>
              </a:extLst>
            </p:cNvPr>
            <p:cNvSpPr/>
            <p:nvPr/>
          </p:nvSpPr>
          <p:spPr>
            <a:xfrm>
              <a:off x="2394808" y="3287002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712327"/>
                <a:satOff val="1738"/>
                <a:lumOff val="1068"/>
                <a:alphaOff val="0"/>
              </a:schemeClr>
            </a:fillRef>
            <a:effectRef idx="1">
              <a:schemeClr val="accent3">
                <a:hueOff val="1712327"/>
                <a:satOff val="1738"/>
                <a:lumOff val="106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E239B077-8738-EFD9-5E07-EBE6C0E5357F}"/>
                </a:ext>
              </a:extLst>
            </p:cNvPr>
            <p:cNvSpPr/>
            <p:nvPr/>
          </p:nvSpPr>
          <p:spPr>
            <a:xfrm>
              <a:off x="2554476" y="3579727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956945"/>
                <a:satOff val="1986"/>
                <a:lumOff val="1220"/>
                <a:alphaOff val="0"/>
              </a:schemeClr>
            </a:fillRef>
            <a:effectRef idx="1">
              <a:schemeClr val="accent3">
                <a:hueOff val="1956945"/>
                <a:satOff val="1986"/>
                <a:lumOff val="122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D1010681-1644-9657-7FB0-4ABD51D28AE0}"/>
                </a:ext>
              </a:extLst>
            </p:cNvPr>
            <p:cNvSpPr/>
            <p:nvPr/>
          </p:nvSpPr>
          <p:spPr>
            <a:xfrm>
              <a:off x="1170684" y="3020888"/>
              <a:ext cx="488780" cy="48878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01563"/>
                <a:satOff val="2234"/>
                <a:lumOff val="1373"/>
                <a:alphaOff val="0"/>
              </a:schemeClr>
            </a:fillRef>
            <a:effectRef idx="1">
              <a:schemeClr val="accent3">
                <a:hueOff val="2201563"/>
                <a:satOff val="2234"/>
                <a:lumOff val="137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811F51A3-C3A0-971B-840F-82720E5AA69A}"/>
                </a:ext>
              </a:extLst>
            </p:cNvPr>
            <p:cNvSpPr/>
            <p:nvPr/>
          </p:nvSpPr>
          <p:spPr>
            <a:xfrm>
              <a:off x="132839" y="4032121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446181"/>
                <a:satOff val="2482"/>
                <a:lumOff val="1525"/>
                <a:alphaOff val="0"/>
              </a:schemeClr>
            </a:fillRef>
            <a:effectRef idx="1">
              <a:schemeClr val="accent3">
                <a:hueOff val="2446181"/>
                <a:satOff val="2482"/>
                <a:lumOff val="15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24C6895A-6CB2-5694-D8C6-00C7F55291B3}"/>
                </a:ext>
              </a:extLst>
            </p:cNvPr>
            <p:cNvSpPr/>
            <p:nvPr/>
          </p:nvSpPr>
          <p:spPr>
            <a:xfrm>
              <a:off x="292507" y="4271623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690799"/>
                <a:satOff val="2730"/>
                <a:lumOff val="1678"/>
                <a:alphaOff val="0"/>
              </a:schemeClr>
            </a:fillRef>
            <a:effectRef idx="1">
              <a:schemeClr val="accent3">
                <a:hueOff val="2690799"/>
                <a:satOff val="2730"/>
                <a:lumOff val="167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BE219E7E-E7C6-3E4C-2C47-FE1F8076B95C}"/>
                </a:ext>
              </a:extLst>
            </p:cNvPr>
            <p:cNvSpPr/>
            <p:nvPr/>
          </p:nvSpPr>
          <p:spPr>
            <a:xfrm>
              <a:off x="691678" y="4484515"/>
              <a:ext cx="434471" cy="43447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935417"/>
                <a:satOff val="2979"/>
                <a:lumOff val="1830"/>
                <a:alphaOff val="0"/>
              </a:schemeClr>
            </a:fillRef>
            <a:effectRef idx="1">
              <a:schemeClr val="accent3">
                <a:hueOff val="2935417"/>
                <a:satOff val="2979"/>
                <a:lumOff val="183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A9FACD7E-41CA-986E-A375-45833EECE9CB}"/>
                </a:ext>
              </a:extLst>
            </p:cNvPr>
            <p:cNvSpPr/>
            <p:nvPr/>
          </p:nvSpPr>
          <p:spPr>
            <a:xfrm>
              <a:off x="1250518" y="4830463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180035"/>
                <a:satOff val="3227"/>
                <a:lumOff val="1983"/>
                <a:alphaOff val="0"/>
              </a:schemeClr>
            </a:fillRef>
            <a:effectRef idx="1">
              <a:schemeClr val="accent3">
                <a:hueOff val="3180035"/>
                <a:satOff val="3227"/>
                <a:lumOff val="19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54D08172-3C99-A6C5-60B2-85EBC3FC1DD1}"/>
                </a:ext>
              </a:extLst>
            </p:cNvPr>
            <p:cNvSpPr/>
            <p:nvPr/>
          </p:nvSpPr>
          <p:spPr>
            <a:xfrm>
              <a:off x="1356963" y="4484515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424653"/>
                <a:satOff val="3475"/>
                <a:lumOff val="2135"/>
                <a:alphaOff val="0"/>
              </a:schemeClr>
            </a:fillRef>
            <a:effectRef idx="1">
              <a:schemeClr val="accent3">
                <a:hueOff val="3424653"/>
                <a:satOff val="3475"/>
                <a:lumOff val="213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AEF3E6FB-FE4A-31BE-6AF1-F53FD2A5D64D}"/>
                </a:ext>
              </a:extLst>
            </p:cNvPr>
            <p:cNvSpPr/>
            <p:nvPr/>
          </p:nvSpPr>
          <p:spPr>
            <a:xfrm>
              <a:off x="1623077" y="4857074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669271"/>
                <a:satOff val="3723"/>
                <a:lumOff val="2288"/>
                <a:alphaOff val="0"/>
              </a:schemeClr>
            </a:fillRef>
            <a:effectRef idx="1">
              <a:schemeClr val="accent3">
                <a:hueOff val="3669271"/>
                <a:satOff val="3723"/>
                <a:lumOff val="228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9ED82CD1-A770-B65D-725B-35AE234BEF8D}"/>
                </a:ext>
              </a:extLst>
            </p:cNvPr>
            <p:cNvSpPr/>
            <p:nvPr/>
          </p:nvSpPr>
          <p:spPr>
            <a:xfrm>
              <a:off x="1862580" y="4431292"/>
              <a:ext cx="434471" cy="43447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913889"/>
                <a:satOff val="3972"/>
                <a:lumOff val="2440"/>
                <a:alphaOff val="0"/>
              </a:schemeClr>
            </a:fillRef>
            <a:effectRef idx="1">
              <a:schemeClr val="accent3">
                <a:hueOff val="3913889"/>
                <a:satOff val="3972"/>
                <a:lumOff val="244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E66F7F5C-E647-2CD3-D1F0-EA568B538BDF}"/>
                </a:ext>
              </a:extLst>
            </p:cNvPr>
            <p:cNvSpPr/>
            <p:nvPr/>
          </p:nvSpPr>
          <p:spPr>
            <a:xfrm>
              <a:off x="2448031" y="4324846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158507"/>
                <a:satOff val="4220"/>
                <a:lumOff val="2593"/>
                <a:alphaOff val="0"/>
              </a:schemeClr>
            </a:fillRef>
            <a:effectRef idx="1">
              <a:schemeClr val="accent3">
                <a:hueOff val="4158507"/>
                <a:satOff val="4220"/>
                <a:lumOff val="259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Strzałka: pagon 23">
              <a:extLst>
                <a:ext uri="{FF2B5EF4-FFF2-40B4-BE49-F238E27FC236}">
                  <a16:creationId xmlns:a16="http://schemas.microsoft.com/office/drawing/2014/main" id="{47D28B1C-3CF9-BE3E-C509-54ACD364F15B}"/>
                </a:ext>
              </a:extLst>
            </p:cNvPr>
            <p:cNvSpPr/>
            <p:nvPr/>
          </p:nvSpPr>
          <p:spPr>
            <a:xfrm>
              <a:off x="2818436" y="3331926"/>
              <a:ext cx="639347" cy="1369824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  <p:sp>
        <p:nvSpPr>
          <p:cNvPr id="29697" name="pole tekstowe 29696">
            <a:extLst>
              <a:ext uri="{FF2B5EF4-FFF2-40B4-BE49-F238E27FC236}">
                <a16:creationId xmlns:a16="http://schemas.microsoft.com/office/drawing/2014/main" id="{4BA8F67D-5707-F11D-811B-BC9D00D125D9}"/>
              </a:ext>
            </a:extLst>
          </p:cNvPr>
          <p:cNvSpPr txBox="1"/>
          <p:nvPr/>
        </p:nvSpPr>
        <p:spPr>
          <a:xfrm>
            <a:off x="4005250" y="2265272"/>
            <a:ext cx="4560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kern="1200" dirty="0">
                <a:solidFill>
                  <a:srgbClr val="002060"/>
                </a:solidFill>
              </a:rPr>
              <a:t>ostatecznie nie kwestionowano żadnej</a:t>
            </a:r>
            <a:endParaRPr lang="pl-PL" sz="2000" dirty="0">
              <a:solidFill>
                <a:srgbClr val="002060"/>
              </a:solidFill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F6E4DBBB-762A-56BA-BB5F-F9EC452212C4}"/>
              </a:ext>
            </a:extLst>
          </p:cNvPr>
          <p:cNvGrpSpPr/>
          <p:nvPr/>
        </p:nvGrpSpPr>
        <p:grpSpPr>
          <a:xfrm>
            <a:off x="3491880" y="3649143"/>
            <a:ext cx="2636730" cy="2417603"/>
            <a:chOff x="132839" y="2674940"/>
            <a:chExt cx="2613891" cy="2372215"/>
          </a:xfrm>
        </p:grpSpPr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DD4C624C-E69D-58D4-746E-7045DE1467DD}"/>
                </a:ext>
              </a:extLst>
            </p:cNvPr>
            <p:cNvSpPr/>
            <p:nvPr/>
          </p:nvSpPr>
          <p:spPr>
            <a:xfrm>
              <a:off x="268612" y="3526504"/>
              <a:ext cx="2285864" cy="751093"/>
            </a:xfrm>
            <a:custGeom>
              <a:avLst/>
              <a:gdLst>
                <a:gd name="connsiteX0" fmla="*/ 0 w 2389594"/>
                <a:gd name="connsiteY0" fmla="*/ 0 h 787480"/>
                <a:gd name="connsiteX1" fmla="*/ 2389594 w 2389594"/>
                <a:gd name="connsiteY1" fmla="*/ 0 h 787480"/>
                <a:gd name="connsiteX2" fmla="*/ 2389594 w 2389594"/>
                <a:gd name="connsiteY2" fmla="*/ 787480 h 787480"/>
                <a:gd name="connsiteX3" fmla="*/ 0 w 2389594"/>
                <a:gd name="connsiteY3" fmla="*/ 787480 h 787480"/>
                <a:gd name="connsiteX4" fmla="*/ 0 w 2389594"/>
                <a:gd name="connsiteY4" fmla="*/ 0 h 78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9594" h="787480">
                  <a:moveTo>
                    <a:pt x="0" y="0"/>
                  </a:moveTo>
                  <a:lnTo>
                    <a:pt x="2389594" y="0"/>
                  </a:lnTo>
                  <a:lnTo>
                    <a:pt x="2389594" y="787480"/>
                  </a:lnTo>
                  <a:lnTo>
                    <a:pt x="0" y="787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/>
                <a:t>wśród badanych było </a:t>
              </a:r>
              <a:br>
                <a:rPr lang="pl-PL" sz="2000" b="1" kern="1200" dirty="0"/>
              </a:br>
              <a:r>
                <a:rPr lang="pl-PL" sz="2000" b="1" kern="1200" dirty="0">
                  <a:solidFill>
                    <a:srgbClr val="105AE0"/>
                  </a:solidFill>
                </a:rPr>
                <a:t>46 partii</a:t>
              </a:r>
              <a:r>
                <a:rPr lang="pl-PL" sz="2000" b="1" kern="1200" dirty="0"/>
                <a:t> </a:t>
              </a:r>
              <a:r>
                <a:rPr lang="pl-PL" sz="2000" b="1" dirty="0">
                  <a:solidFill>
                    <a:srgbClr val="105AE0"/>
                  </a:solidFill>
                </a:rPr>
                <a:t>LPG</a:t>
              </a:r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0E7F4717-8EF1-D6C4-BDE3-57E125E036A9}"/>
                </a:ext>
              </a:extLst>
            </p:cNvPr>
            <p:cNvSpPr/>
            <p:nvPr/>
          </p:nvSpPr>
          <p:spPr>
            <a:xfrm>
              <a:off x="265896" y="3287002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692A6740-A61F-BA57-1279-8FE48080127C}"/>
                </a:ext>
              </a:extLst>
            </p:cNvPr>
            <p:cNvSpPr/>
            <p:nvPr/>
          </p:nvSpPr>
          <p:spPr>
            <a:xfrm>
              <a:off x="398953" y="3020888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44618"/>
                <a:satOff val="248"/>
                <a:lumOff val="153"/>
                <a:alphaOff val="0"/>
              </a:schemeClr>
            </a:fillRef>
            <a:effectRef idx="1">
              <a:schemeClr val="accent3">
                <a:hueOff val="244618"/>
                <a:satOff val="248"/>
                <a:lumOff val="15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33CB946B-5F8A-F8CC-B742-0B306579CBD1}"/>
                </a:ext>
              </a:extLst>
            </p:cNvPr>
            <p:cNvSpPr/>
            <p:nvPr/>
          </p:nvSpPr>
          <p:spPr>
            <a:xfrm>
              <a:off x="718290" y="3074110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89236"/>
                <a:satOff val="496"/>
                <a:lumOff val="305"/>
                <a:alphaOff val="0"/>
              </a:schemeClr>
            </a:fillRef>
            <a:effectRef idx="1">
              <a:schemeClr val="accent3">
                <a:hueOff val="489236"/>
                <a:satOff val="496"/>
                <a:lumOff val="30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35BD41BE-CFEB-FCD6-9DDE-B218F2E9F2EA}"/>
                </a:ext>
              </a:extLst>
            </p:cNvPr>
            <p:cNvSpPr/>
            <p:nvPr/>
          </p:nvSpPr>
          <p:spPr>
            <a:xfrm>
              <a:off x="984404" y="2781385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733854"/>
                <a:satOff val="745"/>
                <a:lumOff val="458"/>
                <a:alphaOff val="0"/>
              </a:schemeClr>
            </a:fillRef>
            <a:effectRef idx="1">
              <a:schemeClr val="accent3">
                <a:hueOff val="733854"/>
                <a:satOff val="745"/>
                <a:lumOff val="45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id="{D5A176D5-5534-1C46-54B0-545186A31027}"/>
                </a:ext>
              </a:extLst>
            </p:cNvPr>
            <p:cNvSpPr/>
            <p:nvPr/>
          </p:nvSpPr>
          <p:spPr>
            <a:xfrm>
              <a:off x="1330352" y="2674940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978472"/>
                <a:satOff val="993"/>
                <a:lumOff val="610"/>
                <a:alphaOff val="0"/>
              </a:schemeClr>
            </a:fillRef>
            <a:effectRef idx="1">
              <a:schemeClr val="accent3">
                <a:hueOff val="978472"/>
                <a:satOff val="993"/>
                <a:lumOff val="61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id="{EB0C581B-591A-BCE4-6749-987F45CD62B6}"/>
                </a:ext>
              </a:extLst>
            </p:cNvPr>
            <p:cNvSpPr/>
            <p:nvPr/>
          </p:nvSpPr>
          <p:spPr>
            <a:xfrm>
              <a:off x="1756134" y="2861219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223090"/>
                <a:satOff val="1241"/>
                <a:lumOff val="763"/>
                <a:alphaOff val="0"/>
              </a:schemeClr>
            </a:fillRef>
            <a:effectRef idx="1">
              <a:schemeClr val="accent3">
                <a:hueOff val="1223090"/>
                <a:satOff val="1241"/>
                <a:lumOff val="76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696" name="Owal 29695">
              <a:extLst>
                <a:ext uri="{FF2B5EF4-FFF2-40B4-BE49-F238E27FC236}">
                  <a16:creationId xmlns:a16="http://schemas.microsoft.com/office/drawing/2014/main" id="{17B65C13-D7C7-54DC-FE66-05EF1836C613}"/>
                </a:ext>
              </a:extLst>
            </p:cNvPr>
            <p:cNvSpPr/>
            <p:nvPr/>
          </p:nvSpPr>
          <p:spPr>
            <a:xfrm>
              <a:off x="2022248" y="2994276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467708"/>
                <a:satOff val="1489"/>
                <a:lumOff val="915"/>
                <a:alphaOff val="0"/>
              </a:schemeClr>
            </a:fillRef>
            <a:effectRef idx="1">
              <a:schemeClr val="accent3">
                <a:hueOff val="1467708"/>
                <a:satOff val="1489"/>
                <a:lumOff val="91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699" name="Owal 29698">
              <a:extLst>
                <a:ext uri="{FF2B5EF4-FFF2-40B4-BE49-F238E27FC236}">
                  <a16:creationId xmlns:a16="http://schemas.microsoft.com/office/drawing/2014/main" id="{C9B06654-5EAB-F05A-6F57-EB6EC87E38B6}"/>
                </a:ext>
              </a:extLst>
            </p:cNvPr>
            <p:cNvSpPr/>
            <p:nvPr/>
          </p:nvSpPr>
          <p:spPr>
            <a:xfrm>
              <a:off x="2394808" y="3287002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712327"/>
                <a:satOff val="1738"/>
                <a:lumOff val="1068"/>
                <a:alphaOff val="0"/>
              </a:schemeClr>
            </a:fillRef>
            <a:effectRef idx="1">
              <a:schemeClr val="accent3">
                <a:hueOff val="1712327"/>
                <a:satOff val="1738"/>
                <a:lumOff val="106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0" name="Owal 29699">
              <a:extLst>
                <a:ext uri="{FF2B5EF4-FFF2-40B4-BE49-F238E27FC236}">
                  <a16:creationId xmlns:a16="http://schemas.microsoft.com/office/drawing/2014/main" id="{7BAC18AB-0CCB-C6EF-1335-5AC89CCDE0CC}"/>
                </a:ext>
              </a:extLst>
            </p:cNvPr>
            <p:cNvSpPr/>
            <p:nvPr/>
          </p:nvSpPr>
          <p:spPr>
            <a:xfrm>
              <a:off x="2554476" y="3579727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956945"/>
                <a:satOff val="1986"/>
                <a:lumOff val="1220"/>
                <a:alphaOff val="0"/>
              </a:schemeClr>
            </a:fillRef>
            <a:effectRef idx="1">
              <a:schemeClr val="accent3">
                <a:hueOff val="1956945"/>
                <a:satOff val="1986"/>
                <a:lumOff val="122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1" name="Owal 29700">
              <a:extLst>
                <a:ext uri="{FF2B5EF4-FFF2-40B4-BE49-F238E27FC236}">
                  <a16:creationId xmlns:a16="http://schemas.microsoft.com/office/drawing/2014/main" id="{268A7B86-F5AF-BA55-DC21-E8B71A80FF37}"/>
                </a:ext>
              </a:extLst>
            </p:cNvPr>
            <p:cNvSpPr/>
            <p:nvPr/>
          </p:nvSpPr>
          <p:spPr>
            <a:xfrm>
              <a:off x="1170684" y="3020888"/>
              <a:ext cx="488780" cy="48878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01563"/>
                <a:satOff val="2234"/>
                <a:lumOff val="1373"/>
                <a:alphaOff val="0"/>
              </a:schemeClr>
            </a:fillRef>
            <a:effectRef idx="1">
              <a:schemeClr val="accent3">
                <a:hueOff val="2201563"/>
                <a:satOff val="2234"/>
                <a:lumOff val="137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2" name="Owal 29701">
              <a:extLst>
                <a:ext uri="{FF2B5EF4-FFF2-40B4-BE49-F238E27FC236}">
                  <a16:creationId xmlns:a16="http://schemas.microsoft.com/office/drawing/2014/main" id="{92F07998-79E3-076E-7DF0-2938DECE74B3}"/>
                </a:ext>
              </a:extLst>
            </p:cNvPr>
            <p:cNvSpPr/>
            <p:nvPr/>
          </p:nvSpPr>
          <p:spPr>
            <a:xfrm>
              <a:off x="132839" y="4032121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446181"/>
                <a:satOff val="2482"/>
                <a:lumOff val="1525"/>
                <a:alphaOff val="0"/>
              </a:schemeClr>
            </a:fillRef>
            <a:effectRef idx="1">
              <a:schemeClr val="accent3">
                <a:hueOff val="2446181"/>
                <a:satOff val="2482"/>
                <a:lumOff val="15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3" name="Owal 29702">
              <a:extLst>
                <a:ext uri="{FF2B5EF4-FFF2-40B4-BE49-F238E27FC236}">
                  <a16:creationId xmlns:a16="http://schemas.microsoft.com/office/drawing/2014/main" id="{BFFF5DA9-F041-84BD-EB11-95B41062A459}"/>
                </a:ext>
              </a:extLst>
            </p:cNvPr>
            <p:cNvSpPr/>
            <p:nvPr/>
          </p:nvSpPr>
          <p:spPr>
            <a:xfrm>
              <a:off x="292507" y="4271623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690799"/>
                <a:satOff val="2730"/>
                <a:lumOff val="1678"/>
                <a:alphaOff val="0"/>
              </a:schemeClr>
            </a:fillRef>
            <a:effectRef idx="1">
              <a:schemeClr val="accent3">
                <a:hueOff val="2690799"/>
                <a:satOff val="2730"/>
                <a:lumOff val="167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4" name="Owal 29703">
              <a:extLst>
                <a:ext uri="{FF2B5EF4-FFF2-40B4-BE49-F238E27FC236}">
                  <a16:creationId xmlns:a16="http://schemas.microsoft.com/office/drawing/2014/main" id="{CC938B8F-48C0-FABD-D98C-F37DDD7A06E6}"/>
                </a:ext>
              </a:extLst>
            </p:cNvPr>
            <p:cNvSpPr/>
            <p:nvPr/>
          </p:nvSpPr>
          <p:spPr>
            <a:xfrm>
              <a:off x="691678" y="4484515"/>
              <a:ext cx="434471" cy="43447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935417"/>
                <a:satOff val="2979"/>
                <a:lumOff val="1830"/>
                <a:alphaOff val="0"/>
              </a:schemeClr>
            </a:fillRef>
            <a:effectRef idx="1">
              <a:schemeClr val="accent3">
                <a:hueOff val="2935417"/>
                <a:satOff val="2979"/>
                <a:lumOff val="183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5" name="Owal 29704">
              <a:extLst>
                <a:ext uri="{FF2B5EF4-FFF2-40B4-BE49-F238E27FC236}">
                  <a16:creationId xmlns:a16="http://schemas.microsoft.com/office/drawing/2014/main" id="{503649D7-BAFA-EC36-4F43-AB431CD2E968}"/>
                </a:ext>
              </a:extLst>
            </p:cNvPr>
            <p:cNvSpPr/>
            <p:nvPr/>
          </p:nvSpPr>
          <p:spPr>
            <a:xfrm>
              <a:off x="1250518" y="4830463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180035"/>
                <a:satOff val="3227"/>
                <a:lumOff val="1983"/>
                <a:alphaOff val="0"/>
              </a:schemeClr>
            </a:fillRef>
            <a:effectRef idx="1">
              <a:schemeClr val="accent3">
                <a:hueOff val="3180035"/>
                <a:satOff val="3227"/>
                <a:lumOff val="19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6" name="Owal 29705">
              <a:extLst>
                <a:ext uri="{FF2B5EF4-FFF2-40B4-BE49-F238E27FC236}">
                  <a16:creationId xmlns:a16="http://schemas.microsoft.com/office/drawing/2014/main" id="{F3421A34-2CE6-9A62-2A49-6E720877299A}"/>
                </a:ext>
              </a:extLst>
            </p:cNvPr>
            <p:cNvSpPr/>
            <p:nvPr/>
          </p:nvSpPr>
          <p:spPr>
            <a:xfrm>
              <a:off x="1356963" y="4484515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424653"/>
                <a:satOff val="3475"/>
                <a:lumOff val="2135"/>
                <a:alphaOff val="0"/>
              </a:schemeClr>
            </a:fillRef>
            <a:effectRef idx="1">
              <a:schemeClr val="accent3">
                <a:hueOff val="3424653"/>
                <a:satOff val="3475"/>
                <a:lumOff val="213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7" name="Owal 29706">
              <a:extLst>
                <a:ext uri="{FF2B5EF4-FFF2-40B4-BE49-F238E27FC236}">
                  <a16:creationId xmlns:a16="http://schemas.microsoft.com/office/drawing/2014/main" id="{0264EB11-DA49-280C-5062-00367C857131}"/>
                </a:ext>
              </a:extLst>
            </p:cNvPr>
            <p:cNvSpPr/>
            <p:nvPr/>
          </p:nvSpPr>
          <p:spPr>
            <a:xfrm>
              <a:off x="1623077" y="4857074"/>
              <a:ext cx="190081" cy="19008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669271"/>
                <a:satOff val="3723"/>
                <a:lumOff val="2288"/>
                <a:alphaOff val="0"/>
              </a:schemeClr>
            </a:fillRef>
            <a:effectRef idx="1">
              <a:schemeClr val="accent3">
                <a:hueOff val="3669271"/>
                <a:satOff val="3723"/>
                <a:lumOff val="228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8" name="Owal 29707">
              <a:extLst>
                <a:ext uri="{FF2B5EF4-FFF2-40B4-BE49-F238E27FC236}">
                  <a16:creationId xmlns:a16="http://schemas.microsoft.com/office/drawing/2014/main" id="{5DDF1200-FE0D-3041-0FAF-807A323A9B01}"/>
                </a:ext>
              </a:extLst>
            </p:cNvPr>
            <p:cNvSpPr/>
            <p:nvPr/>
          </p:nvSpPr>
          <p:spPr>
            <a:xfrm>
              <a:off x="1862580" y="4431292"/>
              <a:ext cx="434471" cy="434471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913889"/>
                <a:satOff val="3972"/>
                <a:lumOff val="2440"/>
                <a:alphaOff val="0"/>
              </a:schemeClr>
            </a:fillRef>
            <a:effectRef idx="1">
              <a:schemeClr val="accent3">
                <a:hueOff val="3913889"/>
                <a:satOff val="3972"/>
                <a:lumOff val="244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09" name="Owal 29708">
              <a:extLst>
                <a:ext uri="{FF2B5EF4-FFF2-40B4-BE49-F238E27FC236}">
                  <a16:creationId xmlns:a16="http://schemas.microsoft.com/office/drawing/2014/main" id="{99F8A68D-4D92-44B5-2004-2AC31CE843D2}"/>
                </a:ext>
              </a:extLst>
            </p:cNvPr>
            <p:cNvSpPr/>
            <p:nvPr/>
          </p:nvSpPr>
          <p:spPr>
            <a:xfrm>
              <a:off x="2448031" y="4324846"/>
              <a:ext cx="298699" cy="29869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158507"/>
                <a:satOff val="4220"/>
                <a:lumOff val="2593"/>
                <a:alphaOff val="0"/>
              </a:schemeClr>
            </a:fillRef>
            <a:effectRef idx="1">
              <a:schemeClr val="accent3">
                <a:hueOff val="4158507"/>
                <a:satOff val="4220"/>
                <a:lumOff val="2593"/>
                <a:alphaOff val="0"/>
              </a:schemeClr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619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1520" y="193617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PORÓWNANIE JAKOŚCI PALIW W LATACH 2020-2024</a:t>
            </a:r>
          </a:p>
        </p:txBody>
      </p:sp>
      <p:sp>
        <p:nvSpPr>
          <p:cNvPr id="3072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F9AFE6-74BB-41B4-B6BB-58326C7F21BD}" type="slidenum">
              <a:rPr lang="pl-PL" altLang="pl-PL" sz="1000"/>
              <a:pPr/>
              <a:t>14</a:t>
            </a:fld>
            <a:endParaRPr lang="pl-PL" altLang="pl-PL" sz="1000" dirty="0"/>
          </a:p>
        </p:txBody>
      </p:sp>
      <p:graphicFrame>
        <p:nvGraphicFramePr>
          <p:cNvPr id="2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014951"/>
              </p:ext>
            </p:extLst>
          </p:nvPr>
        </p:nvGraphicFramePr>
        <p:xfrm>
          <a:off x="-283220" y="764704"/>
          <a:ext cx="9150500" cy="573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5" name="pole tekstowe 1"/>
          <p:cNvSpPr txBox="1">
            <a:spLocks noChangeArrowheads="1"/>
          </p:cNvSpPr>
          <p:nvPr/>
        </p:nvSpPr>
        <p:spPr bwMode="auto">
          <a:xfrm>
            <a:off x="1547664" y="4437112"/>
            <a:ext cx="6696744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l-PL" alt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pl-PL" altLang="pl-PL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0 % 			   0,6 %     		      1,6 %   		          4,0 % 			   0 %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267744" y="6449300"/>
            <a:ext cx="4608512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b="1" dirty="0"/>
              <a:t>% udział zakwestionowanych paliw w ogólnej liczbie zbadanych paliw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1520" y="158304"/>
            <a:ext cx="86614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PORÓWNANIE JAKOŚCI GAZU SKROPLONEGO (LPG)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 LATACH 2020-2024</a:t>
            </a:r>
          </a:p>
        </p:txBody>
      </p:sp>
      <p:sp>
        <p:nvSpPr>
          <p:cNvPr id="32771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98422C-C7A7-4C36-9F86-2801A8CF2274}" type="slidenum">
              <a:rPr lang="pl-PL" altLang="pl-PL" sz="1000"/>
              <a:pPr/>
              <a:t>15</a:t>
            </a:fld>
            <a:endParaRPr lang="pl-PL" altLang="pl-PL" sz="1100" dirty="0"/>
          </a:p>
        </p:txBody>
      </p:sp>
      <p:graphicFrame>
        <p:nvGraphicFramePr>
          <p:cNvPr id="2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372769"/>
              </p:ext>
            </p:extLst>
          </p:nvPr>
        </p:nvGraphicFramePr>
        <p:xfrm>
          <a:off x="-31577" y="846671"/>
          <a:ext cx="9135615" cy="533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3" name="pole tekstowe 1"/>
          <p:cNvSpPr txBox="1">
            <a:spLocks noChangeArrowheads="1"/>
          </p:cNvSpPr>
          <p:nvPr/>
        </p:nvSpPr>
        <p:spPr bwMode="auto">
          <a:xfrm>
            <a:off x="1547664" y="4365104"/>
            <a:ext cx="6912768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l-PL" altLang="pl-PL" sz="1200" b="1" dirty="0">
                <a:ln w="0"/>
                <a:latin typeface="+mn-lt"/>
              </a:rPr>
              <a:t>    0 % 			        0 %		           4,8 %			     0 %			         0 %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744476" y="6179753"/>
            <a:ext cx="621190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b="1" dirty="0"/>
              <a:t>% udział zakwestionowanego gazu skroplonego w ogólnej liczbie zbadanego gazu skroplonego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30C550-482A-4DC2-A04B-FEDEB5E92075}" type="slidenum">
              <a:rPr lang="pl-PL" altLang="pl-PL" sz="1000"/>
              <a:pPr/>
              <a:t>16</a:t>
            </a:fld>
            <a:endParaRPr lang="pl-PL" altLang="pl-PL" sz="1200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1520" y="156017"/>
            <a:ext cx="86577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JAKOŚĆ PALIW STAŁYCH 2024 r.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A79D9F1-6B68-81E4-F39D-EB04D6BC7762}"/>
              </a:ext>
            </a:extLst>
          </p:cNvPr>
          <p:cNvGrpSpPr/>
          <p:nvPr/>
        </p:nvGrpSpPr>
        <p:grpSpPr>
          <a:xfrm>
            <a:off x="151891" y="739290"/>
            <a:ext cx="8856983" cy="5858062"/>
            <a:chOff x="107504" y="908720"/>
            <a:chExt cx="8856983" cy="5858062"/>
          </a:xfrm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F1E02AF9-EF32-35A7-B126-B0D704CB64D9}"/>
                </a:ext>
              </a:extLst>
            </p:cNvPr>
            <p:cNvSpPr/>
            <p:nvPr/>
          </p:nvSpPr>
          <p:spPr>
            <a:xfrm>
              <a:off x="107504" y="908720"/>
              <a:ext cx="7085587" cy="1188132"/>
            </a:xfrm>
            <a:custGeom>
              <a:avLst/>
              <a:gdLst>
                <a:gd name="connsiteX0" fmla="*/ 0 w 7085587"/>
                <a:gd name="connsiteY0" fmla="*/ 118813 h 1188132"/>
                <a:gd name="connsiteX1" fmla="*/ 118813 w 7085587"/>
                <a:gd name="connsiteY1" fmla="*/ 0 h 1188132"/>
                <a:gd name="connsiteX2" fmla="*/ 6966774 w 7085587"/>
                <a:gd name="connsiteY2" fmla="*/ 0 h 1188132"/>
                <a:gd name="connsiteX3" fmla="*/ 7085587 w 7085587"/>
                <a:gd name="connsiteY3" fmla="*/ 118813 h 1188132"/>
                <a:gd name="connsiteX4" fmla="*/ 7085587 w 7085587"/>
                <a:gd name="connsiteY4" fmla="*/ 1069319 h 1188132"/>
                <a:gd name="connsiteX5" fmla="*/ 6966774 w 7085587"/>
                <a:gd name="connsiteY5" fmla="*/ 1188132 h 1188132"/>
                <a:gd name="connsiteX6" fmla="*/ 118813 w 7085587"/>
                <a:gd name="connsiteY6" fmla="*/ 1188132 h 1188132"/>
                <a:gd name="connsiteX7" fmla="*/ 0 w 7085587"/>
                <a:gd name="connsiteY7" fmla="*/ 1069319 h 1188132"/>
                <a:gd name="connsiteX8" fmla="*/ 0 w 7085587"/>
                <a:gd name="connsiteY8" fmla="*/ 118813 h 11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5587" h="1188132">
                  <a:moveTo>
                    <a:pt x="0" y="118813"/>
                  </a:moveTo>
                  <a:cubicBezTo>
                    <a:pt x="0" y="53194"/>
                    <a:pt x="53194" y="0"/>
                    <a:pt x="118813" y="0"/>
                  </a:cubicBezTo>
                  <a:lnTo>
                    <a:pt x="6966774" y="0"/>
                  </a:lnTo>
                  <a:cubicBezTo>
                    <a:pt x="7032393" y="0"/>
                    <a:pt x="7085587" y="53194"/>
                    <a:pt x="7085587" y="118813"/>
                  </a:cubicBezTo>
                  <a:lnTo>
                    <a:pt x="7085587" y="1069319"/>
                  </a:lnTo>
                  <a:cubicBezTo>
                    <a:pt x="7085587" y="1134938"/>
                    <a:pt x="7032393" y="1188132"/>
                    <a:pt x="6966774" y="1188132"/>
                  </a:cubicBezTo>
                  <a:lnTo>
                    <a:pt x="118813" y="1188132"/>
                  </a:lnTo>
                  <a:cubicBezTo>
                    <a:pt x="53194" y="1188132"/>
                    <a:pt x="0" y="1134938"/>
                    <a:pt x="0" y="1069319"/>
                  </a:cubicBezTo>
                  <a:lnTo>
                    <a:pt x="0" y="11881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239" tIns="126239" rIns="1439125" bIns="12623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2400" b="1" kern="1200" dirty="0">
                  <a:latin typeface="+mj-lt"/>
                </a:rPr>
                <a:t>Zbadano ogółem </a:t>
              </a:r>
              <a:r>
                <a:rPr lang="pl-PL" altLang="pl-PL" sz="3200" b="1" kern="1200" dirty="0">
                  <a:solidFill>
                    <a:srgbClr val="105AE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</a:t>
              </a:r>
              <a:r>
                <a:rPr lang="pl-PL" altLang="pl-PL" sz="2400" b="1" kern="1200" dirty="0"/>
                <a:t> </a:t>
              </a:r>
              <a:r>
                <a:rPr lang="pl-PL" altLang="pl-PL" sz="2400" b="1" kern="1200" dirty="0">
                  <a:latin typeface="+mj-lt"/>
                </a:rPr>
                <a:t>partie</a:t>
              </a:r>
              <a:r>
                <a:rPr lang="pl-PL" altLang="pl-PL" sz="2400" b="1" kern="1200" dirty="0"/>
                <a:t> </a:t>
              </a:r>
              <a:endParaRPr lang="pl-PL" sz="2400" kern="1200" dirty="0"/>
            </a:p>
          </p:txBody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3FAA2E21-176C-CCB1-7082-82044533D616}"/>
                </a:ext>
              </a:extLst>
            </p:cNvPr>
            <p:cNvSpPr/>
            <p:nvPr/>
          </p:nvSpPr>
          <p:spPr>
            <a:xfrm>
              <a:off x="700921" y="2312876"/>
              <a:ext cx="7085587" cy="1188132"/>
            </a:xfrm>
            <a:custGeom>
              <a:avLst/>
              <a:gdLst>
                <a:gd name="connsiteX0" fmla="*/ 0 w 7085587"/>
                <a:gd name="connsiteY0" fmla="*/ 118813 h 1188132"/>
                <a:gd name="connsiteX1" fmla="*/ 118813 w 7085587"/>
                <a:gd name="connsiteY1" fmla="*/ 0 h 1188132"/>
                <a:gd name="connsiteX2" fmla="*/ 6966774 w 7085587"/>
                <a:gd name="connsiteY2" fmla="*/ 0 h 1188132"/>
                <a:gd name="connsiteX3" fmla="*/ 7085587 w 7085587"/>
                <a:gd name="connsiteY3" fmla="*/ 118813 h 1188132"/>
                <a:gd name="connsiteX4" fmla="*/ 7085587 w 7085587"/>
                <a:gd name="connsiteY4" fmla="*/ 1069319 h 1188132"/>
                <a:gd name="connsiteX5" fmla="*/ 6966774 w 7085587"/>
                <a:gd name="connsiteY5" fmla="*/ 1188132 h 1188132"/>
                <a:gd name="connsiteX6" fmla="*/ 118813 w 7085587"/>
                <a:gd name="connsiteY6" fmla="*/ 1188132 h 1188132"/>
                <a:gd name="connsiteX7" fmla="*/ 0 w 7085587"/>
                <a:gd name="connsiteY7" fmla="*/ 1069319 h 1188132"/>
                <a:gd name="connsiteX8" fmla="*/ 0 w 7085587"/>
                <a:gd name="connsiteY8" fmla="*/ 118813 h 11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5587" h="1188132">
                  <a:moveTo>
                    <a:pt x="0" y="118813"/>
                  </a:moveTo>
                  <a:cubicBezTo>
                    <a:pt x="0" y="53194"/>
                    <a:pt x="53194" y="0"/>
                    <a:pt x="118813" y="0"/>
                  </a:cubicBezTo>
                  <a:lnTo>
                    <a:pt x="6966774" y="0"/>
                  </a:lnTo>
                  <a:cubicBezTo>
                    <a:pt x="7032393" y="0"/>
                    <a:pt x="7085587" y="53194"/>
                    <a:pt x="7085587" y="118813"/>
                  </a:cubicBezTo>
                  <a:lnTo>
                    <a:pt x="7085587" y="1069319"/>
                  </a:lnTo>
                  <a:cubicBezTo>
                    <a:pt x="7085587" y="1134938"/>
                    <a:pt x="7032393" y="1188132"/>
                    <a:pt x="6966774" y="1188132"/>
                  </a:cubicBezTo>
                  <a:lnTo>
                    <a:pt x="118813" y="1188132"/>
                  </a:lnTo>
                  <a:cubicBezTo>
                    <a:pt x="53194" y="1188132"/>
                    <a:pt x="0" y="1134938"/>
                    <a:pt x="0" y="1069319"/>
                  </a:cubicBezTo>
                  <a:lnTo>
                    <a:pt x="0" y="11881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702026"/>
                <a:satOff val="-8066"/>
                <a:lumOff val="3922"/>
                <a:alphaOff val="0"/>
              </a:schemeClr>
            </a:fillRef>
            <a:effectRef idx="1">
              <a:schemeClr val="accent2">
                <a:hueOff val="702026"/>
                <a:satOff val="-8066"/>
                <a:lumOff val="3922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239" tIns="126239" rIns="1491943" bIns="12623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2400" b="1" kern="1200" dirty="0">
                  <a:latin typeface="+mj-lt"/>
                </a:rPr>
                <a:t>Zakwestionowano</a:t>
              </a:r>
              <a:r>
                <a:rPr lang="pl-PL" altLang="pl-PL" sz="2400" b="1" kern="1200" dirty="0"/>
                <a:t> </a:t>
              </a:r>
              <a:r>
                <a:rPr lang="pl-PL" altLang="pl-PL" sz="32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pl-PL" altLang="pl-PL" sz="2400" b="1" kern="1200" dirty="0"/>
                <a:t> - </a:t>
              </a:r>
              <a:r>
                <a:rPr lang="pl-PL" altLang="pl-PL" sz="2400" b="1" kern="1200" dirty="0">
                  <a:latin typeface="+mj-lt"/>
                </a:rPr>
                <a:t>węgiel kamienny</a:t>
              </a:r>
              <a:br>
                <a:rPr lang="pl-PL" altLang="pl-PL" sz="2400" b="1" kern="1200" dirty="0">
                  <a:latin typeface="+mj-lt"/>
                </a:rPr>
              </a:br>
              <a:r>
                <a:rPr lang="pl-PL" altLang="pl-PL" sz="2400" b="1" kern="1200" dirty="0">
                  <a:latin typeface="+mj-lt"/>
                </a:rPr>
                <a:t>		       </a:t>
              </a:r>
              <a:r>
                <a:rPr lang="pl-PL" altLang="pl-PL" sz="2400" b="1" i="1" kern="1200" dirty="0">
                  <a:latin typeface="+mj-lt"/>
                </a:rPr>
                <a:t>orzech</a:t>
              </a:r>
              <a:r>
                <a:rPr lang="pl-PL" altLang="pl-PL" sz="2400" i="0" kern="1200" dirty="0">
                  <a:latin typeface="+mj-lt"/>
                </a:rPr>
                <a:t> </a:t>
              </a:r>
              <a:br>
                <a:rPr lang="pl-PL" altLang="pl-PL" sz="2400" i="0" kern="1200" dirty="0"/>
              </a:br>
              <a:r>
                <a:rPr lang="pl-PL" altLang="pl-PL" sz="2000" i="0" kern="1200" dirty="0">
                  <a:latin typeface="+mj-lt"/>
                </a:rPr>
                <a:t>oferowany</a:t>
              </a:r>
              <a:r>
                <a:rPr lang="pl-PL" altLang="pl-PL" sz="2000" kern="1200" dirty="0">
                  <a:latin typeface="+mj-lt"/>
                </a:rPr>
                <a:t> do sprzedaży w workach o masie 25 kg</a:t>
              </a:r>
              <a:r>
                <a:rPr lang="pl-PL" sz="2000" i="1" kern="1200" dirty="0">
                  <a:latin typeface="+mj-lt"/>
                </a:rPr>
                <a:t> </a:t>
              </a:r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094AB643-AD2C-664B-6F86-FA500897614A}"/>
                </a:ext>
              </a:extLst>
            </p:cNvPr>
            <p:cNvSpPr/>
            <p:nvPr/>
          </p:nvSpPr>
          <p:spPr>
            <a:xfrm>
              <a:off x="1285482" y="3717032"/>
              <a:ext cx="7085587" cy="1188132"/>
            </a:xfrm>
            <a:custGeom>
              <a:avLst/>
              <a:gdLst>
                <a:gd name="connsiteX0" fmla="*/ 0 w 7085587"/>
                <a:gd name="connsiteY0" fmla="*/ 118813 h 1188132"/>
                <a:gd name="connsiteX1" fmla="*/ 118813 w 7085587"/>
                <a:gd name="connsiteY1" fmla="*/ 0 h 1188132"/>
                <a:gd name="connsiteX2" fmla="*/ 6966774 w 7085587"/>
                <a:gd name="connsiteY2" fmla="*/ 0 h 1188132"/>
                <a:gd name="connsiteX3" fmla="*/ 7085587 w 7085587"/>
                <a:gd name="connsiteY3" fmla="*/ 118813 h 1188132"/>
                <a:gd name="connsiteX4" fmla="*/ 7085587 w 7085587"/>
                <a:gd name="connsiteY4" fmla="*/ 1069319 h 1188132"/>
                <a:gd name="connsiteX5" fmla="*/ 6966774 w 7085587"/>
                <a:gd name="connsiteY5" fmla="*/ 1188132 h 1188132"/>
                <a:gd name="connsiteX6" fmla="*/ 118813 w 7085587"/>
                <a:gd name="connsiteY6" fmla="*/ 1188132 h 1188132"/>
                <a:gd name="connsiteX7" fmla="*/ 0 w 7085587"/>
                <a:gd name="connsiteY7" fmla="*/ 1069319 h 1188132"/>
                <a:gd name="connsiteX8" fmla="*/ 0 w 7085587"/>
                <a:gd name="connsiteY8" fmla="*/ 118813 h 11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5587" h="1188132">
                  <a:moveTo>
                    <a:pt x="0" y="118813"/>
                  </a:moveTo>
                  <a:cubicBezTo>
                    <a:pt x="0" y="53194"/>
                    <a:pt x="53194" y="0"/>
                    <a:pt x="118813" y="0"/>
                  </a:cubicBezTo>
                  <a:lnTo>
                    <a:pt x="6966774" y="0"/>
                  </a:lnTo>
                  <a:cubicBezTo>
                    <a:pt x="7032393" y="0"/>
                    <a:pt x="7085587" y="53194"/>
                    <a:pt x="7085587" y="118813"/>
                  </a:cubicBezTo>
                  <a:lnTo>
                    <a:pt x="7085587" y="1069319"/>
                  </a:lnTo>
                  <a:cubicBezTo>
                    <a:pt x="7085587" y="1134938"/>
                    <a:pt x="7032393" y="1188132"/>
                    <a:pt x="6966774" y="1188132"/>
                  </a:cubicBezTo>
                  <a:lnTo>
                    <a:pt x="118813" y="1188132"/>
                  </a:lnTo>
                  <a:cubicBezTo>
                    <a:pt x="53194" y="1188132"/>
                    <a:pt x="0" y="1134938"/>
                    <a:pt x="0" y="1069319"/>
                  </a:cubicBezTo>
                  <a:lnTo>
                    <a:pt x="0" y="11881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1404052"/>
                <a:satOff val="-16133"/>
                <a:lumOff val="7844"/>
                <a:alphaOff val="0"/>
              </a:schemeClr>
            </a:fillRef>
            <a:effectRef idx="1">
              <a:schemeClr val="accent2">
                <a:hueOff val="1404052"/>
                <a:satOff val="-16133"/>
                <a:lumOff val="7844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9569" tIns="99569" rIns="1456416" bIns="99569" numCol="1" spcCol="1270" anchor="ctr" anchorCtr="0">
              <a:noAutofit/>
            </a:bodyPr>
            <a:lstStyle/>
            <a:p>
              <a:pPr marL="0" lvl="0" indent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1700" kern="1200" dirty="0">
                  <a:latin typeface="+mj-lt"/>
                </a:rPr>
                <a:t>Stwierdzono </a:t>
              </a:r>
              <a:r>
                <a:rPr lang="pl-PL" altLang="pl-PL" sz="1700" b="1" kern="1200" dirty="0">
                  <a:latin typeface="+mj-lt"/>
                </a:rPr>
                <a:t>zawyżoną zawartość popiołu</a:t>
              </a:r>
              <a:r>
                <a:rPr lang="pl-PL" altLang="pl-PL" sz="1700" kern="1200" dirty="0">
                  <a:latin typeface="+mj-lt"/>
                </a:rPr>
                <a:t>, w stosunku do wskazanej w rozporządzeniu dotyczącym wymagań jakościowych, a także w wystawionym świadectwie jakości.</a:t>
              </a:r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C8A3498D-9046-558A-D02C-E30BE1C208BF}"/>
                </a:ext>
              </a:extLst>
            </p:cNvPr>
            <p:cNvSpPr/>
            <p:nvPr/>
          </p:nvSpPr>
          <p:spPr>
            <a:xfrm>
              <a:off x="1878900" y="5121188"/>
              <a:ext cx="7085587" cy="1645594"/>
            </a:xfrm>
            <a:custGeom>
              <a:avLst/>
              <a:gdLst>
                <a:gd name="connsiteX0" fmla="*/ 0 w 7085587"/>
                <a:gd name="connsiteY0" fmla="*/ 118813 h 1188132"/>
                <a:gd name="connsiteX1" fmla="*/ 118813 w 7085587"/>
                <a:gd name="connsiteY1" fmla="*/ 0 h 1188132"/>
                <a:gd name="connsiteX2" fmla="*/ 6966774 w 7085587"/>
                <a:gd name="connsiteY2" fmla="*/ 0 h 1188132"/>
                <a:gd name="connsiteX3" fmla="*/ 7085587 w 7085587"/>
                <a:gd name="connsiteY3" fmla="*/ 118813 h 1188132"/>
                <a:gd name="connsiteX4" fmla="*/ 7085587 w 7085587"/>
                <a:gd name="connsiteY4" fmla="*/ 1069319 h 1188132"/>
                <a:gd name="connsiteX5" fmla="*/ 6966774 w 7085587"/>
                <a:gd name="connsiteY5" fmla="*/ 1188132 h 1188132"/>
                <a:gd name="connsiteX6" fmla="*/ 118813 w 7085587"/>
                <a:gd name="connsiteY6" fmla="*/ 1188132 h 1188132"/>
                <a:gd name="connsiteX7" fmla="*/ 0 w 7085587"/>
                <a:gd name="connsiteY7" fmla="*/ 1069319 h 1188132"/>
                <a:gd name="connsiteX8" fmla="*/ 0 w 7085587"/>
                <a:gd name="connsiteY8" fmla="*/ 118813 h 11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5587" h="1188132">
                  <a:moveTo>
                    <a:pt x="0" y="118813"/>
                  </a:moveTo>
                  <a:cubicBezTo>
                    <a:pt x="0" y="53194"/>
                    <a:pt x="53194" y="0"/>
                    <a:pt x="118813" y="0"/>
                  </a:cubicBezTo>
                  <a:lnTo>
                    <a:pt x="6966774" y="0"/>
                  </a:lnTo>
                  <a:cubicBezTo>
                    <a:pt x="7032393" y="0"/>
                    <a:pt x="7085587" y="53194"/>
                    <a:pt x="7085587" y="118813"/>
                  </a:cubicBezTo>
                  <a:lnTo>
                    <a:pt x="7085587" y="1069319"/>
                  </a:lnTo>
                  <a:cubicBezTo>
                    <a:pt x="7085587" y="1134938"/>
                    <a:pt x="7032393" y="1188132"/>
                    <a:pt x="6966774" y="1188132"/>
                  </a:cubicBezTo>
                  <a:lnTo>
                    <a:pt x="118813" y="1188132"/>
                  </a:lnTo>
                  <a:cubicBezTo>
                    <a:pt x="53194" y="1188132"/>
                    <a:pt x="0" y="1134938"/>
                    <a:pt x="0" y="1069319"/>
                  </a:cubicBezTo>
                  <a:lnTo>
                    <a:pt x="0" y="11881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2106078"/>
                <a:satOff val="-24199"/>
                <a:lumOff val="11766"/>
                <a:alphaOff val="0"/>
              </a:schemeClr>
            </a:fillRef>
            <a:effectRef idx="1">
              <a:schemeClr val="accent2">
                <a:hueOff val="2106078"/>
                <a:satOff val="-24199"/>
                <a:lumOff val="1176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949" tIns="91949" rIns="1457653" bIns="91949" numCol="1" spcCol="1270" anchor="ctr" anchorCtr="0">
              <a:noAutofit/>
            </a:bodyPr>
            <a:lstStyle/>
            <a:p>
              <a:pPr lvl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b="1" kern="1200" dirty="0">
                  <a:latin typeface="+mj-lt"/>
                </a:rPr>
                <a:t>W sprawie wszczęto postępowania administracyjne: </a:t>
              </a:r>
              <a:br>
                <a:rPr lang="pl-PL" altLang="pl-PL" sz="1600" b="1" kern="1200" dirty="0">
                  <a:latin typeface="+mj-lt"/>
                </a:rPr>
              </a:br>
              <a:r>
                <a:rPr lang="pl-PL" altLang="pl-PL" sz="1600" b="1" kern="1200" dirty="0">
                  <a:latin typeface="+mj-lt"/>
                </a:rPr>
                <a:t>1) celem uiszczenia opłat związanych z badaniami laboratoryjnymi</a:t>
              </a:r>
              <a:br>
                <a:rPr lang="pl-PL" altLang="pl-PL" sz="1600" b="1" kern="1200" dirty="0">
                  <a:latin typeface="+mj-lt"/>
                </a:rPr>
              </a:br>
              <a:r>
                <a:rPr lang="pl-PL" altLang="pl-PL" sz="1600" b="1" kern="1200" dirty="0">
                  <a:latin typeface="+mj-lt"/>
                </a:rPr>
                <a:t>2) za wystawienie świadectwa jakości, w którym wartość parametru </a:t>
              </a:r>
              <a:r>
                <a:rPr lang="pl-PL" altLang="pl-PL" sz="1600" b="1" dirty="0">
                  <a:latin typeface="+mj-lt"/>
                </a:rPr>
                <a:t>  </a:t>
              </a:r>
              <a:br>
                <a:rPr lang="pl-PL" altLang="pl-PL" sz="1600" b="1" dirty="0">
                  <a:latin typeface="+mj-lt"/>
                </a:rPr>
              </a:br>
              <a:r>
                <a:rPr lang="pl-PL" altLang="pl-PL" sz="1600" b="1" dirty="0">
                  <a:latin typeface="+mj-lt"/>
                </a:rPr>
                <a:t>     </a:t>
              </a:r>
              <a:r>
                <a:rPr lang="pl-PL" altLang="pl-PL" sz="1600" b="1" kern="1200" dirty="0">
                  <a:latin typeface="+mj-lt"/>
                </a:rPr>
                <a:t>paliwa stałego jest niezgodna ze stanem faktycznym.</a:t>
              </a:r>
              <a:br>
                <a:rPr lang="pl-PL" altLang="pl-PL" sz="1600" b="1" kern="1200" dirty="0">
                  <a:latin typeface="+mj-lt"/>
                </a:rPr>
              </a:br>
              <a:r>
                <a:rPr lang="pl-PL" altLang="pl-PL" sz="1600" b="1" dirty="0">
                  <a:latin typeface="+mj-lt"/>
                </a:rPr>
                <a:t>Z</a:t>
              </a:r>
              <a:r>
                <a:rPr lang="pl-PL" altLang="pl-PL" sz="1600" b="1" kern="1200" dirty="0">
                  <a:latin typeface="+mj-lt"/>
                </a:rPr>
                <a:t>awiadomiono właściwą miejscowo Prokuraturę Rejonową </a:t>
              </a:r>
              <a:br>
                <a:rPr lang="pl-PL" altLang="pl-PL" sz="1600" b="1" kern="1200" dirty="0">
                  <a:latin typeface="+mj-lt"/>
                </a:rPr>
              </a:br>
              <a:r>
                <a:rPr lang="pl-PL" altLang="pl-PL" sz="1600" b="1" kern="1200" dirty="0">
                  <a:latin typeface="+mj-lt"/>
                </a:rPr>
                <a:t>oraz </a:t>
              </a:r>
              <a:r>
                <a:rPr lang="pl-PL" altLang="pl-PL" sz="1600" b="1" dirty="0">
                  <a:latin typeface="+mj-lt"/>
                </a:rPr>
                <a:t>poinformowano WIIH na terenie którego działa dostawca węgla.</a:t>
              </a:r>
              <a:endParaRPr lang="pl-PL" altLang="pl-PL" sz="1600" b="1" kern="1200" dirty="0">
                <a:latin typeface="+mj-lt"/>
              </a:endParaRP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7C8A523F-10C9-9DEE-A7E4-D31A972810F0}"/>
                </a:ext>
              </a:extLst>
            </p:cNvPr>
            <p:cNvSpPr/>
            <p:nvPr/>
          </p:nvSpPr>
          <p:spPr>
            <a:xfrm>
              <a:off x="6420805" y="1818721"/>
              <a:ext cx="772285" cy="772285"/>
            </a:xfrm>
            <a:custGeom>
              <a:avLst/>
              <a:gdLst>
                <a:gd name="connsiteX0" fmla="*/ 0 w 772285"/>
                <a:gd name="connsiteY0" fmla="*/ 424757 h 772285"/>
                <a:gd name="connsiteX1" fmla="*/ 173764 w 772285"/>
                <a:gd name="connsiteY1" fmla="*/ 424757 h 772285"/>
                <a:gd name="connsiteX2" fmla="*/ 173764 w 772285"/>
                <a:gd name="connsiteY2" fmla="*/ 0 h 772285"/>
                <a:gd name="connsiteX3" fmla="*/ 598521 w 772285"/>
                <a:gd name="connsiteY3" fmla="*/ 0 h 772285"/>
                <a:gd name="connsiteX4" fmla="*/ 598521 w 772285"/>
                <a:gd name="connsiteY4" fmla="*/ 424757 h 772285"/>
                <a:gd name="connsiteX5" fmla="*/ 772285 w 772285"/>
                <a:gd name="connsiteY5" fmla="*/ 424757 h 772285"/>
                <a:gd name="connsiteX6" fmla="*/ 386143 w 772285"/>
                <a:gd name="connsiteY6" fmla="*/ 772285 h 772285"/>
                <a:gd name="connsiteX7" fmla="*/ 0 w 772285"/>
                <a:gd name="connsiteY7" fmla="*/ 424757 h 7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285" h="772285">
                  <a:moveTo>
                    <a:pt x="0" y="424757"/>
                  </a:moveTo>
                  <a:lnTo>
                    <a:pt x="173764" y="424757"/>
                  </a:lnTo>
                  <a:lnTo>
                    <a:pt x="173764" y="0"/>
                  </a:lnTo>
                  <a:lnTo>
                    <a:pt x="598521" y="0"/>
                  </a:lnTo>
                  <a:lnTo>
                    <a:pt x="598521" y="424757"/>
                  </a:lnTo>
                  <a:lnTo>
                    <a:pt x="772285" y="424757"/>
                  </a:lnTo>
                  <a:lnTo>
                    <a:pt x="386143" y="772285"/>
                  </a:lnTo>
                  <a:lnTo>
                    <a:pt x="0" y="424757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8214" tIns="44450" rIns="218214" bIns="235591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3500" kern="1200" dirty="0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61EF10F9-5471-8D9D-85C0-E3D5CCA77AFB}"/>
                </a:ext>
              </a:extLst>
            </p:cNvPr>
            <p:cNvSpPr/>
            <p:nvPr/>
          </p:nvSpPr>
          <p:spPr>
            <a:xfrm>
              <a:off x="7014223" y="3222877"/>
              <a:ext cx="772285" cy="772285"/>
            </a:xfrm>
            <a:custGeom>
              <a:avLst/>
              <a:gdLst>
                <a:gd name="connsiteX0" fmla="*/ 0 w 772285"/>
                <a:gd name="connsiteY0" fmla="*/ 424757 h 772285"/>
                <a:gd name="connsiteX1" fmla="*/ 173764 w 772285"/>
                <a:gd name="connsiteY1" fmla="*/ 424757 h 772285"/>
                <a:gd name="connsiteX2" fmla="*/ 173764 w 772285"/>
                <a:gd name="connsiteY2" fmla="*/ 0 h 772285"/>
                <a:gd name="connsiteX3" fmla="*/ 598521 w 772285"/>
                <a:gd name="connsiteY3" fmla="*/ 0 h 772285"/>
                <a:gd name="connsiteX4" fmla="*/ 598521 w 772285"/>
                <a:gd name="connsiteY4" fmla="*/ 424757 h 772285"/>
                <a:gd name="connsiteX5" fmla="*/ 772285 w 772285"/>
                <a:gd name="connsiteY5" fmla="*/ 424757 h 772285"/>
                <a:gd name="connsiteX6" fmla="*/ 386143 w 772285"/>
                <a:gd name="connsiteY6" fmla="*/ 772285 h 772285"/>
                <a:gd name="connsiteX7" fmla="*/ 0 w 772285"/>
                <a:gd name="connsiteY7" fmla="*/ 424757 h 7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285" h="772285">
                  <a:moveTo>
                    <a:pt x="0" y="424757"/>
                  </a:moveTo>
                  <a:lnTo>
                    <a:pt x="173764" y="424757"/>
                  </a:lnTo>
                  <a:lnTo>
                    <a:pt x="173764" y="0"/>
                  </a:lnTo>
                  <a:lnTo>
                    <a:pt x="598521" y="0"/>
                  </a:lnTo>
                  <a:lnTo>
                    <a:pt x="598521" y="424757"/>
                  </a:lnTo>
                  <a:lnTo>
                    <a:pt x="772285" y="424757"/>
                  </a:lnTo>
                  <a:lnTo>
                    <a:pt x="386143" y="772285"/>
                  </a:lnTo>
                  <a:lnTo>
                    <a:pt x="0" y="424757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1">
              <a:schemeClr val="accent2">
                <a:tint val="40000"/>
                <a:alpha val="90000"/>
                <a:hueOff val="1384777"/>
                <a:satOff val="-3941"/>
                <a:lumOff val="454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1384777"/>
                <a:satOff val="-3941"/>
                <a:lumOff val="45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8214" tIns="44450" rIns="218214" bIns="235591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3500" kern="1200" dirty="0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36AA822B-F496-FEB8-9E7C-75403E0F581E}"/>
                </a:ext>
              </a:extLst>
            </p:cNvPr>
            <p:cNvSpPr/>
            <p:nvPr/>
          </p:nvSpPr>
          <p:spPr>
            <a:xfrm>
              <a:off x="7598784" y="4627033"/>
              <a:ext cx="772285" cy="772285"/>
            </a:xfrm>
            <a:custGeom>
              <a:avLst/>
              <a:gdLst>
                <a:gd name="connsiteX0" fmla="*/ 0 w 772285"/>
                <a:gd name="connsiteY0" fmla="*/ 424757 h 772285"/>
                <a:gd name="connsiteX1" fmla="*/ 173764 w 772285"/>
                <a:gd name="connsiteY1" fmla="*/ 424757 h 772285"/>
                <a:gd name="connsiteX2" fmla="*/ 173764 w 772285"/>
                <a:gd name="connsiteY2" fmla="*/ 0 h 772285"/>
                <a:gd name="connsiteX3" fmla="*/ 598521 w 772285"/>
                <a:gd name="connsiteY3" fmla="*/ 0 h 772285"/>
                <a:gd name="connsiteX4" fmla="*/ 598521 w 772285"/>
                <a:gd name="connsiteY4" fmla="*/ 424757 h 772285"/>
                <a:gd name="connsiteX5" fmla="*/ 772285 w 772285"/>
                <a:gd name="connsiteY5" fmla="*/ 424757 h 772285"/>
                <a:gd name="connsiteX6" fmla="*/ 386143 w 772285"/>
                <a:gd name="connsiteY6" fmla="*/ 772285 h 772285"/>
                <a:gd name="connsiteX7" fmla="*/ 0 w 772285"/>
                <a:gd name="connsiteY7" fmla="*/ 424757 h 7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285" h="772285">
                  <a:moveTo>
                    <a:pt x="0" y="424757"/>
                  </a:moveTo>
                  <a:lnTo>
                    <a:pt x="173764" y="424757"/>
                  </a:lnTo>
                  <a:lnTo>
                    <a:pt x="173764" y="0"/>
                  </a:lnTo>
                  <a:lnTo>
                    <a:pt x="598521" y="0"/>
                  </a:lnTo>
                  <a:lnTo>
                    <a:pt x="598521" y="424757"/>
                  </a:lnTo>
                  <a:lnTo>
                    <a:pt x="772285" y="424757"/>
                  </a:lnTo>
                  <a:lnTo>
                    <a:pt x="386143" y="772285"/>
                  </a:lnTo>
                  <a:lnTo>
                    <a:pt x="0" y="424757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1">
              <a:schemeClr val="accent2">
                <a:tint val="40000"/>
                <a:alpha val="90000"/>
                <a:hueOff val="2769554"/>
                <a:satOff val="-7883"/>
                <a:lumOff val="908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2769554"/>
                <a:satOff val="-7883"/>
                <a:lumOff val="90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8214" tIns="44450" rIns="218214" bIns="235591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3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610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0794" y="163314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KONTROLA JAKOŚCI PALIW STAŁYCH W LATACH 2019-2022 i 2024</a:t>
            </a:r>
          </a:p>
        </p:txBody>
      </p:sp>
      <p:sp>
        <p:nvSpPr>
          <p:cNvPr id="36867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45532B-25A3-4737-A6EA-BC11051EBEBE}" type="slidenum">
              <a:rPr lang="pl-PL" altLang="pl-PL" sz="1000"/>
              <a:pPr/>
              <a:t>17</a:t>
            </a:fld>
            <a:endParaRPr lang="pl-PL" altLang="pl-PL" sz="1000" dirty="0"/>
          </a:p>
        </p:txBody>
      </p:sp>
      <p:graphicFrame>
        <p:nvGraphicFramePr>
          <p:cNvPr id="2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167537"/>
              </p:ext>
            </p:extLst>
          </p:nvPr>
        </p:nvGraphicFramePr>
        <p:xfrm>
          <a:off x="336189" y="1052736"/>
          <a:ext cx="8394328" cy="554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7AB04143-84BD-92FA-3DA8-7BE2A038BBC1}"/>
              </a:ext>
            </a:extLst>
          </p:cNvPr>
          <p:cNvSpPr txBox="1"/>
          <p:nvPr/>
        </p:nvSpPr>
        <p:spPr>
          <a:xfrm>
            <a:off x="281912" y="515692"/>
            <a:ext cx="8745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1700" b="1" dirty="0">
                <a:ln/>
                <a:solidFill>
                  <a:schemeClr val="accent3">
                    <a:lumMod val="75000"/>
                  </a:schemeClr>
                </a:solidFill>
              </a:rPr>
              <a:t>od 28 czerwca 2022 r. do 31 grudnia 2023 r. z uwagi na zawieszenie wymagań jakościowych </a:t>
            </a:r>
          </a:p>
          <a:p>
            <a:pPr algn="ctr">
              <a:defRPr/>
            </a:pPr>
            <a:r>
              <a:rPr lang="pl-PL" sz="1700" b="1" dirty="0">
                <a:ln/>
                <a:solidFill>
                  <a:schemeClr val="accent3">
                    <a:lumMod val="75000"/>
                  </a:schemeClr>
                </a:solidFill>
              </a:rPr>
              <a:t>dla paliw stałych, nie badano żadnych partii.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FF9C70-549B-47A2-9581-6D488CBC9A80}" type="slidenum">
              <a:rPr lang="pl-PL" altLang="pl-PL" sz="1000"/>
              <a:pPr/>
              <a:t>18</a:t>
            </a:fld>
            <a:endParaRPr lang="pl-PL" altLang="pl-PL" sz="1000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51520" y="193240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PLACÓWKI PRZEMYSŁOWE, USŁUGOWE I SPOŻYWCZE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5418829"/>
              </p:ext>
            </p:extLst>
          </p:nvPr>
        </p:nvGraphicFramePr>
        <p:xfrm>
          <a:off x="611560" y="1340768"/>
          <a:ext cx="8280920" cy="5112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50117" y="659282"/>
            <a:ext cx="828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pl-PL" b="1" dirty="0">
                <a:ln/>
                <a:solidFill>
                  <a:schemeClr val="accent3"/>
                </a:solidFill>
              </a:rPr>
              <a:t>WYNIKOWOŚĆ KONTROLI W 2024 R. W ZAKRESIE PRZEPISÓW DOTYCZĄCYCH:</a:t>
            </a:r>
            <a:endParaRPr lang="pl-PL" sz="3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2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numeru slajdu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75D801-E77C-4D45-A5E3-140824B8F780}" type="slidenum">
              <a:rPr lang="pl-PL" altLang="pl-PL" sz="1000"/>
              <a:pPr/>
              <a:t>19</a:t>
            </a:fld>
            <a:endParaRPr lang="pl-PL" altLang="pl-PL" sz="1200" dirty="0"/>
          </a:p>
        </p:txBody>
      </p:sp>
      <p:sp>
        <p:nvSpPr>
          <p:cNvPr id="4" name="Text Box 183"/>
          <p:cNvSpPr txBox="1">
            <a:spLocks noChangeArrowheads="1"/>
          </p:cNvSpPr>
          <p:nvPr/>
        </p:nvSpPr>
        <p:spPr bwMode="auto">
          <a:xfrm>
            <a:off x="6307" y="836712"/>
            <a:ext cx="89900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pl-PL" sz="1800" b="1" dirty="0">
                <a:ln/>
                <a:solidFill>
                  <a:schemeClr val="accent3"/>
                </a:solidFill>
              </a:rPr>
              <a:t>PORÓWNAWCZE ZESTAWIENIE WYNIKOWOŚCI KONTROLI W ZAKRESIE </a:t>
            </a:r>
            <a:br>
              <a:rPr lang="pl-PL" sz="1800" b="1" dirty="0">
                <a:ln/>
                <a:solidFill>
                  <a:schemeClr val="accent3"/>
                </a:solidFill>
              </a:rPr>
            </a:br>
            <a:r>
              <a:rPr lang="pl-PL" sz="1800" b="1" dirty="0">
                <a:ln/>
                <a:solidFill>
                  <a:schemeClr val="accent3"/>
                </a:solidFill>
              </a:rPr>
              <a:t>WYBRANYCH PRZEPISÓW W LATACH 2020-2024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51520" y="116632"/>
            <a:ext cx="86416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PLACÓWKI PRZEMYSŁOWE, USŁUGOWE, SPOŻYWCZE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I GASTRONOMICZNE</a:t>
            </a:r>
          </a:p>
        </p:txBody>
      </p:sp>
      <p:graphicFrame>
        <p:nvGraphicFramePr>
          <p:cNvPr id="3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949486"/>
              </p:ext>
            </p:extLst>
          </p:nvPr>
        </p:nvGraphicFramePr>
        <p:xfrm>
          <a:off x="155575" y="1556792"/>
          <a:ext cx="8737600" cy="516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823CBA6E-0AB3-B3C5-27DC-DF3F5E029B69}"/>
              </a:ext>
            </a:extLst>
          </p:cNvPr>
          <p:cNvSpPr/>
          <p:nvPr/>
        </p:nvSpPr>
        <p:spPr>
          <a:xfrm>
            <a:off x="5478514" y="5097289"/>
            <a:ext cx="1476058" cy="1444527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577539"/>
              <a:satOff val="3630"/>
              <a:lumOff val="2230"/>
              <a:alphaOff val="0"/>
            </a:schemeClr>
          </a:fillRef>
          <a:effectRef idx="0">
            <a:schemeClr val="accent3">
              <a:hueOff val="3577539"/>
              <a:satOff val="3630"/>
              <a:lumOff val="223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pl-PL" altLang="pl-PL" sz="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1520" y="153600"/>
            <a:ext cx="864096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altLang="pl-PL" sz="2400" b="1" dirty="0">
                <a:ln/>
                <a:solidFill>
                  <a:schemeClr val="accent3"/>
                </a:solidFill>
              </a:rPr>
              <a:t>REALIZACJA PLANU KONTROLI W 2024 ROKU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26028944"/>
              </p:ext>
            </p:extLst>
          </p:nvPr>
        </p:nvGraphicFramePr>
        <p:xfrm>
          <a:off x="179512" y="1074970"/>
          <a:ext cx="6804248" cy="558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15783674"/>
              </p:ext>
            </p:extLst>
          </p:nvPr>
        </p:nvGraphicFramePr>
        <p:xfrm>
          <a:off x="5499227" y="1484784"/>
          <a:ext cx="363589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Owal 4">
            <a:extLst>
              <a:ext uri="{FF2B5EF4-FFF2-40B4-BE49-F238E27FC236}">
                <a16:creationId xmlns:a16="http://schemas.microsoft.com/office/drawing/2014/main" id="{E71CCA42-4B54-EC55-6A15-8FA87D35C70F}"/>
              </a:ext>
            </a:extLst>
          </p:cNvPr>
          <p:cNvSpPr txBox="1"/>
          <p:nvPr/>
        </p:nvSpPr>
        <p:spPr>
          <a:xfrm>
            <a:off x="5694678" y="5308835"/>
            <a:ext cx="1043730" cy="1021435"/>
          </a:xfrm>
          <a:prstGeom prst="rect">
            <a:avLst/>
          </a:prstGeom>
          <a:noFill/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kern="1200" dirty="0"/>
              <a:t>Realizacja planu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800" kern="1200" dirty="0"/>
              <a:t>115 %</a:t>
            </a:r>
            <a:endParaRPr lang="pl-PL" sz="900" kern="1200" dirty="0"/>
          </a:p>
        </p:txBody>
      </p:sp>
    </p:spTree>
    <p:extLst>
      <p:ext uri="{BB962C8B-B14F-4D97-AF65-F5344CB8AC3E}">
        <p14:creationId xmlns:p14="http://schemas.microsoft.com/office/powerpoint/2010/main" val="99769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23528" y="4750426"/>
            <a:ext cx="7992888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+mn-lt"/>
              </a:rPr>
              <a:t>Stwierdzone uchybienia to m.in.: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niespełnianie wymagań i deklaracji stwierdzone w badaniach laboratoryjnych, </a:t>
            </a:r>
            <a:br>
              <a:rPr lang="pl-PL" altLang="pl-PL" sz="1600" dirty="0">
                <a:latin typeface="+mn-lt"/>
              </a:rPr>
            </a:br>
            <a:r>
              <a:rPr lang="pl-PL" altLang="pl-PL" sz="1600" dirty="0">
                <a:latin typeface="+mn-lt"/>
              </a:rPr>
              <a:t>np. niezgodność składu surowcowego wyrobów włókienniczych, ujawnienie zawyżonej zawartości substancji chemicznych,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niewłaściwe oznakowanie produktów.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179512" y="135469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OGÓLNA WADLIWOŚĆ TOWARÓW NIEŻYWNOŚCIOWYCH W 2024 R.</a:t>
            </a:r>
          </a:p>
        </p:txBody>
      </p:sp>
      <p:sp>
        <p:nvSpPr>
          <p:cNvPr id="40972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BEF68A-928D-48E6-9426-21442839CAE1}" type="slidenum">
              <a:rPr lang="pl-PL" altLang="pl-PL" sz="1000"/>
              <a:pPr/>
              <a:t>20</a:t>
            </a:fld>
            <a:endParaRPr lang="pl-PL" altLang="pl-PL" sz="10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93475793"/>
              </p:ext>
            </p:extLst>
          </p:nvPr>
        </p:nvGraphicFramePr>
        <p:xfrm>
          <a:off x="323528" y="980975"/>
          <a:ext cx="8568952" cy="158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422235811"/>
              </p:ext>
            </p:extLst>
          </p:nvPr>
        </p:nvGraphicFramePr>
        <p:xfrm>
          <a:off x="323528" y="2716874"/>
          <a:ext cx="8568952" cy="1576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79405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C47BCA-9770-4D6A-8D83-EBB639B98C3E}" type="slidenum">
              <a:rPr lang="pl-PL" altLang="pl-PL" sz="1000"/>
              <a:pPr/>
              <a:t>21</a:t>
            </a:fld>
            <a:endParaRPr lang="pl-PL" altLang="pl-PL" sz="1000" dirty="0"/>
          </a:p>
        </p:txBody>
      </p:sp>
      <p:sp>
        <p:nvSpPr>
          <p:cNvPr id="7" name="Prostokąt 6"/>
          <p:cNvSpPr/>
          <p:nvPr/>
        </p:nvSpPr>
        <p:spPr>
          <a:xfrm>
            <a:off x="251520" y="211286"/>
            <a:ext cx="856895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53419934"/>
              </p:ext>
            </p:extLst>
          </p:nvPr>
        </p:nvGraphicFramePr>
        <p:xfrm>
          <a:off x="2771800" y="980728"/>
          <a:ext cx="6075065" cy="540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C5503EA7-DDDF-97C9-150E-079352BB82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9552" y="836712"/>
            <a:ext cx="1872208" cy="2731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A2884CE-3A47-5E7E-3CD0-1B5906FFA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4084575"/>
            <a:ext cx="2539206" cy="1809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254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51520" y="164485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ZAKŁADY USŁUGOWE – KONTROLE PRZEPROWADZONE W 2024 R.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 PORÓWNANIU DO 2023 R.</a:t>
            </a:r>
          </a:p>
        </p:txBody>
      </p:sp>
      <p:sp>
        <p:nvSpPr>
          <p:cNvPr id="43018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4AA10B-1CB7-41C8-92E3-5DCDE7CDFF08}" type="slidenum">
              <a:rPr lang="pl-PL" altLang="pl-PL" sz="1000"/>
              <a:pPr/>
              <a:t>22</a:t>
            </a:fld>
            <a:endParaRPr lang="pl-PL" altLang="pl-PL" sz="100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815931458"/>
              </p:ext>
            </p:extLst>
          </p:nvPr>
        </p:nvGraphicFramePr>
        <p:xfrm>
          <a:off x="395536" y="973932"/>
          <a:ext cx="820891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427108005"/>
              </p:ext>
            </p:extLst>
          </p:nvPr>
        </p:nvGraphicFramePr>
        <p:xfrm>
          <a:off x="395536" y="5136612"/>
          <a:ext cx="8208912" cy="1214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51520" y="186708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WADLIWOŚĆ WYBRANYCH ARTYKUŁÓW NIEŻYWNOŚCIOWYCH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 2024 R.</a:t>
            </a:r>
          </a:p>
        </p:txBody>
      </p:sp>
      <p:sp>
        <p:nvSpPr>
          <p:cNvPr id="44035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29BE83-AD22-4F7D-BA12-2A93E1C3A624}" type="slidenum">
              <a:rPr lang="pl-PL" altLang="pl-PL" sz="1000"/>
              <a:pPr/>
              <a:t>23</a:t>
            </a:fld>
            <a:endParaRPr lang="pl-PL" altLang="pl-PL" sz="1000" dirty="0"/>
          </a:p>
        </p:txBody>
      </p:sp>
      <p:graphicFrame>
        <p:nvGraphicFramePr>
          <p:cNvPr id="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290420"/>
              </p:ext>
            </p:extLst>
          </p:nvPr>
        </p:nvGraphicFramePr>
        <p:xfrm>
          <a:off x="-64864" y="836712"/>
          <a:ext cx="9273728" cy="522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221739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WADLIWOŚĆ WYBRANYCH ARTYKUŁÓW  NIEŻYWNOŚCIOWYCH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 LATACH 2020-2024 </a:t>
            </a:r>
          </a:p>
        </p:txBody>
      </p:sp>
      <p:sp>
        <p:nvSpPr>
          <p:cNvPr id="4608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83222A-05FD-44DA-9BFC-EA2E6E72A5F0}" type="slidenum">
              <a:rPr lang="pl-PL" altLang="pl-PL" sz="1000"/>
              <a:pPr/>
              <a:t>24</a:t>
            </a:fld>
            <a:endParaRPr lang="pl-PL" altLang="pl-PL" sz="1000" dirty="0"/>
          </a:p>
        </p:txBody>
      </p:sp>
      <p:graphicFrame>
        <p:nvGraphicFramePr>
          <p:cNvPr id="5" name="Objec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64913"/>
              </p:ext>
            </p:extLst>
          </p:nvPr>
        </p:nvGraphicFramePr>
        <p:xfrm>
          <a:off x="-32860" y="1052736"/>
          <a:ext cx="9038748" cy="562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B1C34C-C9DC-BCFE-BD1C-A04C8C8D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25</a:t>
            </a:fld>
            <a:endParaRPr lang="pl-PL" altLang="pl-PL" dirty="0"/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BB5625D-339A-B38A-C8D2-85EF8E2A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251164"/>
            <a:ext cx="5545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UDZIAŁ W PROJEKTACH UNIJNYCH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A5F220-5311-865F-B67C-A5B0564B5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79058"/>
            <a:ext cx="1606488" cy="107099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ACBB0C2A-B365-3F0E-4373-E99320B3E381}"/>
              </a:ext>
            </a:extLst>
          </p:cNvPr>
          <p:cNvGrpSpPr/>
          <p:nvPr/>
        </p:nvGrpSpPr>
        <p:grpSpPr>
          <a:xfrm>
            <a:off x="301216" y="1268760"/>
            <a:ext cx="8160996" cy="5112568"/>
            <a:chOff x="395536" y="1268760"/>
            <a:chExt cx="6165512" cy="5112568"/>
          </a:xfrm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048E75D0-E106-2A3B-84FD-31F1FF19E156}"/>
                </a:ext>
              </a:extLst>
            </p:cNvPr>
            <p:cNvSpPr/>
            <p:nvPr/>
          </p:nvSpPr>
          <p:spPr>
            <a:xfrm>
              <a:off x="2260167" y="1713693"/>
              <a:ext cx="4189363" cy="561552"/>
            </a:xfrm>
            <a:custGeom>
              <a:avLst/>
              <a:gdLst>
                <a:gd name="connsiteX0" fmla="*/ 0 w 1989549"/>
                <a:gd name="connsiteY0" fmla="*/ 0 h 1327029"/>
                <a:gd name="connsiteX1" fmla="*/ 1989549 w 1989549"/>
                <a:gd name="connsiteY1" fmla="*/ 0 h 1327029"/>
                <a:gd name="connsiteX2" fmla="*/ 1989549 w 1989549"/>
                <a:gd name="connsiteY2" fmla="*/ 1327029 h 1327029"/>
                <a:gd name="connsiteX3" fmla="*/ 0 w 1989549"/>
                <a:gd name="connsiteY3" fmla="*/ 1327029 h 1327029"/>
                <a:gd name="connsiteX4" fmla="*/ 0 w 1989549"/>
                <a:gd name="connsiteY4" fmla="*/ 0 h 132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9549" h="1327029">
                  <a:moveTo>
                    <a:pt x="0" y="0"/>
                  </a:moveTo>
                  <a:lnTo>
                    <a:pt x="1989549" y="0"/>
                  </a:lnTo>
                  <a:lnTo>
                    <a:pt x="1989549" y="1327029"/>
                  </a:lnTo>
                  <a:lnTo>
                    <a:pt x="0" y="13270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8328" tIns="213360" rIns="213360" bIns="21336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do badań </a:t>
              </a:r>
              <a:r>
                <a:rPr lang="pl-PL" sz="2000" dirty="0"/>
                <a:t>laboratoryjnych </a:t>
              </a:r>
              <a:r>
                <a:rPr lang="pl-PL" sz="2000" kern="1200" dirty="0"/>
                <a:t>pobrano 2 rowerki</a:t>
              </a: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642F1229-F60F-6E7C-F283-2D983519FF63}"/>
                </a:ext>
              </a:extLst>
            </p:cNvPr>
            <p:cNvSpPr/>
            <p:nvPr/>
          </p:nvSpPr>
          <p:spPr>
            <a:xfrm>
              <a:off x="2642833" y="2453732"/>
              <a:ext cx="3918215" cy="462928"/>
            </a:xfrm>
            <a:custGeom>
              <a:avLst/>
              <a:gdLst>
                <a:gd name="connsiteX0" fmla="*/ 0 w 1989549"/>
                <a:gd name="connsiteY0" fmla="*/ 0 h 1327029"/>
                <a:gd name="connsiteX1" fmla="*/ 1989549 w 1989549"/>
                <a:gd name="connsiteY1" fmla="*/ 0 h 1327029"/>
                <a:gd name="connsiteX2" fmla="*/ 1989549 w 1989549"/>
                <a:gd name="connsiteY2" fmla="*/ 1327029 h 1327029"/>
                <a:gd name="connsiteX3" fmla="*/ 0 w 1989549"/>
                <a:gd name="connsiteY3" fmla="*/ 1327029 h 1327029"/>
                <a:gd name="connsiteX4" fmla="*/ 0 w 1989549"/>
                <a:gd name="connsiteY4" fmla="*/ 0 h 132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9549" h="1327029">
                  <a:moveTo>
                    <a:pt x="0" y="0"/>
                  </a:moveTo>
                  <a:lnTo>
                    <a:pt x="1989549" y="0"/>
                  </a:lnTo>
                  <a:lnTo>
                    <a:pt x="1989549" y="1327029"/>
                  </a:lnTo>
                  <a:lnTo>
                    <a:pt x="0" y="13270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8328" tIns="213360" rIns="213360" bIns="21336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dirty="0">
                  <a:solidFill>
                    <a:srgbClr val="FF0000"/>
                  </a:solidFill>
                </a:rPr>
                <a:t>o</a:t>
              </a:r>
              <a:r>
                <a:rPr lang="pl-PL" sz="2000" kern="1200" dirty="0">
                  <a:solidFill>
                    <a:srgbClr val="FF0000"/>
                  </a:solidFill>
                </a:rPr>
                <a:t>trzymano negatywne wyniki badań</a:t>
              </a:r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03F91851-C547-6737-D35A-39975262A1D3}"/>
                </a:ext>
              </a:extLst>
            </p:cNvPr>
            <p:cNvSpPr/>
            <p:nvPr/>
          </p:nvSpPr>
          <p:spPr>
            <a:xfrm>
              <a:off x="395536" y="1268760"/>
              <a:ext cx="1651216" cy="2016224"/>
            </a:xfrm>
            <a:custGeom>
              <a:avLst/>
              <a:gdLst>
                <a:gd name="connsiteX0" fmla="*/ 0 w 2181328"/>
                <a:gd name="connsiteY0" fmla="*/ 1026946 h 2053891"/>
                <a:gd name="connsiteX1" fmla="*/ 1090664 w 2181328"/>
                <a:gd name="connsiteY1" fmla="*/ 0 h 2053891"/>
                <a:gd name="connsiteX2" fmla="*/ 2181328 w 2181328"/>
                <a:gd name="connsiteY2" fmla="*/ 1026946 h 2053891"/>
                <a:gd name="connsiteX3" fmla="*/ 1090664 w 2181328"/>
                <a:gd name="connsiteY3" fmla="*/ 2053892 h 2053891"/>
                <a:gd name="connsiteX4" fmla="*/ 0 w 2181328"/>
                <a:gd name="connsiteY4" fmla="*/ 1026946 h 205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328" h="2053891">
                  <a:moveTo>
                    <a:pt x="0" y="1026946"/>
                  </a:moveTo>
                  <a:cubicBezTo>
                    <a:pt x="0" y="459779"/>
                    <a:pt x="488307" y="0"/>
                    <a:pt x="1090664" y="0"/>
                  </a:cubicBezTo>
                  <a:cubicBezTo>
                    <a:pt x="1693021" y="0"/>
                    <a:pt x="2181328" y="459779"/>
                    <a:pt x="2181328" y="1026946"/>
                  </a:cubicBezTo>
                  <a:cubicBezTo>
                    <a:pt x="2181328" y="1594113"/>
                    <a:pt x="1693021" y="2053892"/>
                    <a:pt x="1090664" y="2053892"/>
                  </a:cubicBezTo>
                  <a:cubicBezTo>
                    <a:pt x="488307" y="2053892"/>
                    <a:pt x="0" y="1594113"/>
                    <a:pt x="0" y="10269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9448" tIns="300785" rIns="319448" bIns="30078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700" kern="1200" dirty="0"/>
                <a:t>CASP 2024 </a:t>
              </a:r>
              <a:r>
                <a:rPr lang="pl-PL" sz="1800" kern="1200" dirty="0"/>
                <a:t>„Rowery dla dzieci”</a:t>
              </a: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8A054509-E096-0A47-2D01-600C05D0CCDB}"/>
                </a:ext>
              </a:extLst>
            </p:cNvPr>
            <p:cNvSpPr/>
            <p:nvPr/>
          </p:nvSpPr>
          <p:spPr>
            <a:xfrm>
              <a:off x="2260167" y="3932557"/>
              <a:ext cx="4189362" cy="1224136"/>
            </a:xfrm>
            <a:custGeom>
              <a:avLst/>
              <a:gdLst>
                <a:gd name="connsiteX0" fmla="*/ 0 w 1989549"/>
                <a:gd name="connsiteY0" fmla="*/ 0 h 1327029"/>
                <a:gd name="connsiteX1" fmla="*/ 1989549 w 1989549"/>
                <a:gd name="connsiteY1" fmla="*/ 0 h 1327029"/>
                <a:gd name="connsiteX2" fmla="*/ 1989549 w 1989549"/>
                <a:gd name="connsiteY2" fmla="*/ 1327029 h 1327029"/>
                <a:gd name="connsiteX3" fmla="*/ 0 w 1989549"/>
                <a:gd name="connsiteY3" fmla="*/ 1327029 h 1327029"/>
                <a:gd name="connsiteX4" fmla="*/ 0 w 1989549"/>
                <a:gd name="connsiteY4" fmla="*/ 0 h 132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9549" h="1327029">
                  <a:moveTo>
                    <a:pt x="0" y="0"/>
                  </a:moveTo>
                  <a:lnTo>
                    <a:pt x="1989549" y="0"/>
                  </a:lnTo>
                  <a:lnTo>
                    <a:pt x="1989549" y="1327029"/>
                  </a:lnTo>
                  <a:lnTo>
                    <a:pt x="0" y="13270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8328" tIns="213360" rIns="213360" bIns="21336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nadzór nad przepisami dot. rozporządzenia 1907/2006 Parlamentu Europejskiego i Rady z dnia 18 grudnia 2006 r. </a:t>
              </a:r>
              <a:br>
                <a:rPr lang="pl-PL" sz="1600" kern="1200" dirty="0"/>
              </a:br>
              <a:r>
                <a:rPr lang="pl-PL" sz="1600" kern="1200" dirty="0"/>
                <a:t>w sprawie rejestracji, oceny, udzielania zezwoleń </a:t>
              </a:r>
              <a:br>
                <a:rPr lang="pl-PL" sz="1600" kern="1200" dirty="0"/>
              </a:br>
              <a:r>
                <a:rPr lang="pl-PL" sz="1600" kern="1200" dirty="0"/>
                <a:t>i stosowania ograniczeń w zakresie chemikaliów (REACH)</a:t>
              </a:r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B0B21757-9A5B-855A-8EF5-A719D4F2CFE8}"/>
                </a:ext>
              </a:extLst>
            </p:cNvPr>
            <p:cNvSpPr/>
            <p:nvPr/>
          </p:nvSpPr>
          <p:spPr>
            <a:xfrm>
              <a:off x="2642833" y="5370617"/>
              <a:ext cx="3846841" cy="1010711"/>
            </a:xfrm>
            <a:custGeom>
              <a:avLst/>
              <a:gdLst>
                <a:gd name="connsiteX0" fmla="*/ 0 w 1989549"/>
                <a:gd name="connsiteY0" fmla="*/ 0 h 1327029"/>
                <a:gd name="connsiteX1" fmla="*/ 1989549 w 1989549"/>
                <a:gd name="connsiteY1" fmla="*/ 0 h 1327029"/>
                <a:gd name="connsiteX2" fmla="*/ 1989549 w 1989549"/>
                <a:gd name="connsiteY2" fmla="*/ 1327029 h 1327029"/>
                <a:gd name="connsiteX3" fmla="*/ 0 w 1989549"/>
                <a:gd name="connsiteY3" fmla="*/ 1327029 h 1327029"/>
                <a:gd name="connsiteX4" fmla="*/ 0 w 1989549"/>
                <a:gd name="connsiteY4" fmla="*/ 0 h 132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9549" h="1327029">
                  <a:moveTo>
                    <a:pt x="0" y="0"/>
                  </a:moveTo>
                  <a:lnTo>
                    <a:pt x="1989549" y="0"/>
                  </a:lnTo>
                  <a:lnTo>
                    <a:pt x="1989549" y="1327029"/>
                  </a:lnTo>
                  <a:lnTo>
                    <a:pt x="0" y="13270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8328" tIns="213360" rIns="213360" bIns="213360" numCol="1" spcCol="1270" anchor="ctr" anchorCtr="0">
              <a:noAutofit/>
            </a:bodyPr>
            <a:lstStyle/>
            <a:p>
              <a:pPr marL="0" lvl="0" indent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solidFill>
                    <a:srgbClr val="FF0000"/>
                  </a:solidFill>
                </a:rPr>
                <a:t>kwestionowano półbuty damskie z uwagi </a:t>
              </a:r>
              <a:br>
                <a:rPr lang="pl-PL" sz="2000" kern="1200" dirty="0">
                  <a:solidFill>
                    <a:srgbClr val="FF0000"/>
                  </a:solidFill>
                </a:rPr>
              </a:br>
              <a:r>
                <a:rPr lang="pl-PL" sz="2000" kern="1200" dirty="0">
                  <a:solidFill>
                    <a:srgbClr val="FF0000"/>
                  </a:solidFill>
                </a:rPr>
                <a:t>na przekroczenie zawartości chromu (VI) </a:t>
              </a:r>
              <a:br>
                <a:rPr lang="pl-PL" sz="2000" kern="1200" dirty="0">
                  <a:solidFill>
                    <a:srgbClr val="FF0000"/>
                  </a:solidFill>
                </a:rPr>
              </a:br>
              <a:r>
                <a:rPr lang="pl-PL" sz="2000" kern="1200" dirty="0">
                  <a:solidFill>
                    <a:srgbClr val="FF0000"/>
                  </a:solidFill>
                </a:rPr>
                <a:t>w skórzanych wkładkach</a:t>
              </a:r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7FC5CBF2-B39D-4878-8B10-5FAD9781D5E2}"/>
                </a:ext>
              </a:extLst>
            </p:cNvPr>
            <p:cNvSpPr/>
            <p:nvPr/>
          </p:nvSpPr>
          <p:spPr>
            <a:xfrm>
              <a:off x="395536" y="3694365"/>
              <a:ext cx="1651216" cy="2016223"/>
            </a:xfrm>
            <a:custGeom>
              <a:avLst/>
              <a:gdLst>
                <a:gd name="connsiteX0" fmla="*/ 0 w 2282265"/>
                <a:gd name="connsiteY0" fmla="*/ 1038757 h 2077514"/>
                <a:gd name="connsiteX1" fmla="*/ 1141133 w 2282265"/>
                <a:gd name="connsiteY1" fmla="*/ 0 h 2077514"/>
                <a:gd name="connsiteX2" fmla="*/ 2282266 w 2282265"/>
                <a:gd name="connsiteY2" fmla="*/ 1038757 h 2077514"/>
                <a:gd name="connsiteX3" fmla="*/ 1141133 w 2282265"/>
                <a:gd name="connsiteY3" fmla="*/ 2077514 h 2077514"/>
                <a:gd name="connsiteX4" fmla="*/ 0 w 2282265"/>
                <a:gd name="connsiteY4" fmla="*/ 1038757 h 207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265" h="2077514">
                  <a:moveTo>
                    <a:pt x="0" y="1038757"/>
                  </a:moveTo>
                  <a:cubicBezTo>
                    <a:pt x="0" y="465067"/>
                    <a:pt x="510903" y="0"/>
                    <a:pt x="1141133" y="0"/>
                  </a:cubicBezTo>
                  <a:cubicBezTo>
                    <a:pt x="1771363" y="0"/>
                    <a:pt x="2282266" y="465067"/>
                    <a:pt x="2282266" y="1038757"/>
                  </a:cubicBezTo>
                  <a:cubicBezTo>
                    <a:pt x="2282266" y="1612447"/>
                    <a:pt x="1771363" y="2077514"/>
                    <a:pt x="1141133" y="2077514"/>
                  </a:cubicBezTo>
                  <a:cubicBezTo>
                    <a:pt x="510903" y="2077514"/>
                    <a:pt x="0" y="1612447"/>
                    <a:pt x="0" y="1038757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4230" tIns="304245" rIns="334230" bIns="30424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700" kern="1200" dirty="0"/>
                <a:t>REF12 </a:t>
              </a:r>
              <a:br>
                <a:rPr lang="pl-PL" sz="2500" kern="1200" dirty="0"/>
              </a:br>
              <a:r>
                <a:rPr lang="pl-PL" kern="1200" dirty="0"/>
                <a:t>(REACH-EN-FORCE 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1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88640"/>
            <a:ext cx="889248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  <a:cs typeface="Arial" charset="0"/>
              </a:rPr>
              <a:t>OCHRONA PRAWNYCH INTERESÓW KONSUMENTÓW W 2024 R.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227973"/>
              </p:ext>
            </p:extLst>
          </p:nvPr>
        </p:nvGraphicFramePr>
        <p:xfrm>
          <a:off x="395536" y="1412776"/>
          <a:ext cx="8225060" cy="424847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84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0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5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Wyszczególnienie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przyjętych wniosków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 udzielonych porad</a:t>
                      </a:r>
                      <a:endParaRPr kumimoji="0" 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Kraków</a:t>
                      </a:r>
                      <a:endParaRPr kumimoji="0" 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Delegatura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Tarnów</a:t>
                      </a:r>
                      <a:endParaRPr kumimoji="0" 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Delegatura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Nowy Sącz</a:t>
                      </a:r>
                      <a:endParaRPr kumimoji="0" 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Razem</a:t>
                      </a:r>
                      <a:endParaRPr kumimoji="0" 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Informacje o nieprawidłowościach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(skargi konsumenckie)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277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317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Informacje i wnioski</a:t>
                      </a:r>
                      <a:br>
                        <a:rPr kumimoji="0" lang="pl-PL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o pozasądowe rozwiązywanie sporów konsumenckich  </a:t>
                      </a:r>
                      <a:endParaRPr kumimoji="0" lang="pl-PL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288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Postępowania w sprawie pozasądowego rozwiązywania sporów konsumenckich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177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Wnioski do Stałego Sądu Polubownego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Informacje anonimowe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171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47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234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Porady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4.164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1.393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847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6.404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66757" marR="66757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715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F9F966-5C5C-48D5-8D1D-62E112A0E068}" type="slidenum">
              <a:rPr lang="pl-PL" altLang="pl-PL" sz="1000"/>
              <a:pPr/>
              <a:t>26</a:t>
            </a:fld>
            <a:endParaRPr lang="pl-PL" altLang="pl-PL" sz="1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pl-PL" alt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05218466"/>
              </p:ext>
            </p:extLst>
          </p:nvPr>
        </p:nvGraphicFramePr>
        <p:xfrm>
          <a:off x="0" y="844466"/>
          <a:ext cx="88924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"/>
          <p:cNvSpPr/>
          <p:nvPr/>
        </p:nvSpPr>
        <p:spPr>
          <a:xfrm>
            <a:off x="251520" y="188640"/>
            <a:ext cx="864095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  <a:cs typeface="Arial" charset="0"/>
              </a:rPr>
              <a:t>SKARGI I WNIOSKI ROZPATRZONE W 2024 R.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8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AB6A8F-E784-4783-9C1C-EF88301504E0}" type="slidenum">
              <a:rPr lang="pl-PL" altLang="pl-PL" sz="1000"/>
              <a:pPr/>
              <a:t>28</a:t>
            </a:fld>
            <a:endParaRPr lang="pl-PL" altLang="pl-PL" sz="10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430213" y="115888"/>
            <a:ext cx="8713787" cy="63023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pl-PL" sz="2400" b="1" cap="none" dirty="0">
                <a:ln/>
                <a:solidFill>
                  <a:schemeClr val="accent3"/>
                </a:solidFill>
                <a:effectLst/>
                <a:cs typeface="Arial" panose="020B0604020202020204" pitchFamily="34" charset="0"/>
              </a:rPr>
              <a:t>POZASĄDOWE ROZWIĄZYWANIE SPORÓW KONSUMENCKICH (ADR)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A7392B9-DB58-B9CE-D1BD-BC1583F7AC87}"/>
              </a:ext>
            </a:extLst>
          </p:cNvPr>
          <p:cNvGrpSpPr/>
          <p:nvPr/>
        </p:nvGrpSpPr>
        <p:grpSpPr>
          <a:xfrm>
            <a:off x="1066389" y="1507718"/>
            <a:ext cx="7299424" cy="4833860"/>
            <a:chOff x="1066389" y="1507718"/>
            <a:chExt cx="7299424" cy="4833860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71E4CB82-158D-7C9E-7E5C-A5823035A054}"/>
                </a:ext>
              </a:extLst>
            </p:cNvPr>
            <p:cNvSpPr/>
            <p:nvPr/>
          </p:nvSpPr>
          <p:spPr>
            <a:xfrm rot="8053449">
              <a:off x="3861023" y="4235815"/>
              <a:ext cx="386735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386735" y="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F1D30B9C-F76A-1CB4-7FB2-D6A7520AE1CB}"/>
                </a:ext>
              </a:extLst>
            </p:cNvPr>
            <p:cNvSpPr/>
            <p:nvPr/>
          </p:nvSpPr>
          <p:spPr>
            <a:xfrm rot="2844366">
              <a:off x="5144816" y="4235815"/>
              <a:ext cx="376464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376464" y="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37641792-743C-A86E-73F4-73286E27C0BB}"/>
                </a:ext>
              </a:extLst>
            </p:cNvPr>
            <p:cNvSpPr/>
            <p:nvPr/>
          </p:nvSpPr>
          <p:spPr>
            <a:xfrm rot="16128588">
              <a:off x="4569468" y="2894578"/>
              <a:ext cx="25727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57276" y="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EEF7B8E0-99BA-5C40-3678-C668876C6BA6}"/>
                </a:ext>
              </a:extLst>
            </p:cNvPr>
            <p:cNvSpPr/>
            <p:nvPr/>
          </p:nvSpPr>
          <p:spPr>
            <a:xfrm>
              <a:off x="2879767" y="3023188"/>
              <a:ext cx="3664338" cy="1074055"/>
            </a:xfrm>
            <a:custGeom>
              <a:avLst/>
              <a:gdLst>
                <a:gd name="connsiteX0" fmla="*/ 0 w 3664338"/>
                <a:gd name="connsiteY0" fmla="*/ 179013 h 1074055"/>
                <a:gd name="connsiteX1" fmla="*/ 179013 w 3664338"/>
                <a:gd name="connsiteY1" fmla="*/ 0 h 1074055"/>
                <a:gd name="connsiteX2" fmla="*/ 3485325 w 3664338"/>
                <a:gd name="connsiteY2" fmla="*/ 0 h 1074055"/>
                <a:gd name="connsiteX3" fmla="*/ 3664338 w 3664338"/>
                <a:gd name="connsiteY3" fmla="*/ 179013 h 1074055"/>
                <a:gd name="connsiteX4" fmla="*/ 3664338 w 3664338"/>
                <a:gd name="connsiteY4" fmla="*/ 895042 h 1074055"/>
                <a:gd name="connsiteX5" fmla="*/ 3485325 w 3664338"/>
                <a:gd name="connsiteY5" fmla="*/ 1074055 h 1074055"/>
                <a:gd name="connsiteX6" fmla="*/ 179013 w 3664338"/>
                <a:gd name="connsiteY6" fmla="*/ 1074055 h 1074055"/>
                <a:gd name="connsiteX7" fmla="*/ 0 w 3664338"/>
                <a:gd name="connsiteY7" fmla="*/ 895042 h 1074055"/>
                <a:gd name="connsiteX8" fmla="*/ 0 w 3664338"/>
                <a:gd name="connsiteY8" fmla="*/ 179013 h 107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4338" h="1074055">
                  <a:moveTo>
                    <a:pt x="0" y="179013"/>
                  </a:moveTo>
                  <a:cubicBezTo>
                    <a:pt x="0" y="80147"/>
                    <a:pt x="80147" y="0"/>
                    <a:pt x="179013" y="0"/>
                  </a:cubicBezTo>
                  <a:lnTo>
                    <a:pt x="3485325" y="0"/>
                  </a:lnTo>
                  <a:cubicBezTo>
                    <a:pt x="3584191" y="0"/>
                    <a:pt x="3664338" y="80147"/>
                    <a:pt x="3664338" y="179013"/>
                  </a:cubicBezTo>
                  <a:lnTo>
                    <a:pt x="3664338" y="895042"/>
                  </a:lnTo>
                  <a:cubicBezTo>
                    <a:pt x="3664338" y="993908"/>
                    <a:pt x="3584191" y="1074055"/>
                    <a:pt x="3485325" y="1074055"/>
                  </a:cubicBezTo>
                  <a:lnTo>
                    <a:pt x="179013" y="1074055"/>
                  </a:lnTo>
                  <a:cubicBezTo>
                    <a:pt x="80147" y="1074055"/>
                    <a:pt x="0" y="993908"/>
                    <a:pt x="0" y="895042"/>
                  </a:cubicBezTo>
                  <a:lnTo>
                    <a:pt x="0" y="17901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hueOff val="0"/>
                    <a:satOff val="0"/>
                    <a:lumOff val="0"/>
                    <a:alphaOff val="0"/>
                    <a:tint val="82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3071" tIns="93071" rIns="93071" bIns="9307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liczba zakończonych postępowań </a:t>
              </a:r>
              <a:br>
                <a:rPr lang="pl-PL" sz="1600" kern="1200" dirty="0"/>
              </a:br>
              <a:r>
                <a:rPr lang="pl-PL" sz="1600" kern="1200" dirty="0"/>
                <a:t>w formie ADR w sposób:</a:t>
              </a: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12E8DBD4-EE6E-295B-E15A-AE48709B277A}"/>
                </a:ext>
              </a:extLst>
            </p:cNvPr>
            <p:cNvSpPr/>
            <p:nvPr/>
          </p:nvSpPr>
          <p:spPr>
            <a:xfrm>
              <a:off x="1066389" y="1507718"/>
              <a:ext cx="7299424" cy="1280191"/>
            </a:xfrm>
            <a:custGeom>
              <a:avLst/>
              <a:gdLst>
                <a:gd name="connsiteX0" fmla="*/ 0 w 7326040"/>
                <a:gd name="connsiteY0" fmla="*/ 247456 h 1484705"/>
                <a:gd name="connsiteX1" fmla="*/ 247456 w 7326040"/>
                <a:gd name="connsiteY1" fmla="*/ 0 h 1484705"/>
                <a:gd name="connsiteX2" fmla="*/ 7078584 w 7326040"/>
                <a:gd name="connsiteY2" fmla="*/ 0 h 1484705"/>
                <a:gd name="connsiteX3" fmla="*/ 7326040 w 7326040"/>
                <a:gd name="connsiteY3" fmla="*/ 247456 h 1484705"/>
                <a:gd name="connsiteX4" fmla="*/ 7326040 w 7326040"/>
                <a:gd name="connsiteY4" fmla="*/ 1237249 h 1484705"/>
                <a:gd name="connsiteX5" fmla="*/ 7078584 w 7326040"/>
                <a:gd name="connsiteY5" fmla="*/ 1484705 h 1484705"/>
                <a:gd name="connsiteX6" fmla="*/ 247456 w 7326040"/>
                <a:gd name="connsiteY6" fmla="*/ 1484705 h 1484705"/>
                <a:gd name="connsiteX7" fmla="*/ 0 w 7326040"/>
                <a:gd name="connsiteY7" fmla="*/ 1237249 h 1484705"/>
                <a:gd name="connsiteX8" fmla="*/ 0 w 7326040"/>
                <a:gd name="connsiteY8" fmla="*/ 247456 h 14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6040" h="1484705">
                  <a:moveTo>
                    <a:pt x="0" y="247456"/>
                  </a:moveTo>
                  <a:cubicBezTo>
                    <a:pt x="0" y="110790"/>
                    <a:pt x="110790" y="0"/>
                    <a:pt x="247456" y="0"/>
                  </a:cubicBezTo>
                  <a:lnTo>
                    <a:pt x="7078584" y="0"/>
                  </a:lnTo>
                  <a:cubicBezTo>
                    <a:pt x="7215250" y="0"/>
                    <a:pt x="7326040" y="110790"/>
                    <a:pt x="7326040" y="247456"/>
                  </a:cubicBezTo>
                  <a:lnTo>
                    <a:pt x="7326040" y="1237249"/>
                  </a:lnTo>
                  <a:cubicBezTo>
                    <a:pt x="7326040" y="1373915"/>
                    <a:pt x="7215250" y="1484705"/>
                    <a:pt x="7078584" y="1484705"/>
                  </a:cubicBezTo>
                  <a:lnTo>
                    <a:pt x="247456" y="1484705"/>
                  </a:lnTo>
                  <a:cubicBezTo>
                    <a:pt x="110790" y="1484705"/>
                    <a:pt x="0" y="1373915"/>
                    <a:pt x="0" y="1237249"/>
                  </a:cubicBezTo>
                  <a:lnTo>
                    <a:pt x="0" y="24745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880625"/>
                <a:satOff val="894"/>
                <a:lumOff val="549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3277" tIns="123277" rIns="123277" bIns="1232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liczba otrzymanych wniosków ADR oraz informacji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844"/>
                </a:spcAft>
                <a:buNone/>
              </a:pPr>
              <a:r>
                <a:rPr lang="pl-PL" sz="3200" b="1" kern="1200" dirty="0">
                  <a:solidFill>
                    <a:srgbClr val="105AE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288</a:t>
              </a:r>
            </a:p>
            <a:p>
              <a:pPr algn="ctr" defTabSz="889000">
                <a:spcBef>
                  <a:spcPct val="0"/>
                </a:spcBef>
                <a:spcAft>
                  <a:spcPts val="844"/>
                </a:spcAft>
              </a:pPr>
              <a:r>
                <a:rPr lang="pl-PL" sz="2800" b="1" kern="12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313 w 2023 r.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3200" b="1" kern="1200" dirty="0">
                <a:solidFill>
                  <a:srgbClr val="105A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7B1D86D0-E26A-E3E2-4D49-081E437483F2}"/>
                </a:ext>
              </a:extLst>
            </p:cNvPr>
            <p:cNvSpPr/>
            <p:nvPr/>
          </p:nvSpPr>
          <p:spPr>
            <a:xfrm>
              <a:off x="4716101" y="4374385"/>
              <a:ext cx="2168636" cy="739601"/>
            </a:xfrm>
            <a:custGeom>
              <a:avLst/>
              <a:gdLst>
                <a:gd name="connsiteX0" fmla="*/ 0 w 2168636"/>
                <a:gd name="connsiteY0" fmla="*/ 123269 h 739601"/>
                <a:gd name="connsiteX1" fmla="*/ 123269 w 2168636"/>
                <a:gd name="connsiteY1" fmla="*/ 0 h 739601"/>
                <a:gd name="connsiteX2" fmla="*/ 2045367 w 2168636"/>
                <a:gd name="connsiteY2" fmla="*/ 0 h 739601"/>
                <a:gd name="connsiteX3" fmla="*/ 2168636 w 2168636"/>
                <a:gd name="connsiteY3" fmla="*/ 123269 h 739601"/>
                <a:gd name="connsiteX4" fmla="*/ 2168636 w 2168636"/>
                <a:gd name="connsiteY4" fmla="*/ 616332 h 739601"/>
                <a:gd name="connsiteX5" fmla="*/ 2045367 w 2168636"/>
                <a:gd name="connsiteY5" fmla="*/ 739601 h 739601"/>
                <a:gd name="connsiteX6" fmla="*/ 123269 w 2168636"/>
                <a:gd name="connsiteY6" fmla="*/ 739601 h 739601"/>
                <a:gd name="connsiteX7" fmla="*/ 0 w 2168636"/>
                <a:gd name="connsiteY7" fmla="*/ 616332 h 739601"/>
                <a:gd name="connsiteX8" fmla="*/ 0 w 2168636"/>
                <a:gd name="connsiteY8" fmla="*/ 123269 h 7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8636" h="739601">
                  <a:moveTo>
                    <a:pt x="0" y="123269"/>
                  </a:moveTo>
                  <a:cubicBezTo>
                    <a:pt x="0" y="55189"/>
                    <a:pt x="55189" y="0"/>
                    <a:pt x="123269" y="0"/>
                  </a:cubicBezTo>
                  <a:lnTo>
                    <a:pt x="2045367" y="0"/>
                  </a:lnTo>
                  <a:cubicBezTo>
                    <a:pt x="2113447" y="0"/>
                    <a:pt x="2168636" y="55189"/>
                    <a:pt x="2168636" y="123269"/>
                  </a:cubicBezTo>
                  <a:lnTo>
                    <a:pt x="2168636" y="616332"/>
                  </a:lnTo>
                  <a:cubicBezTo>
                    <a:pt x="2168636" y="684412"/>
                    <a:pt x="2113447" y="739601"/>
                    <a:pt x="2045367" y="739601"/>
                  </a:cubicBezTo>
                  <a:lnTo>
                    <a:pt x="123269" y="739601"/>
                  </a:lnTo>
                  <a:cubicBezTo>
                    <a:pt x="55189" y="739601"/>
                    <a:pt x="0" y="684412"/>
                    <a:pt x="0" y="616332"/>
                  </a:cubicBezTo>
                  <a:lnTo>
                    <a:pt x="0" y="12326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hueOff val="1761250"/>
                    <a:satOff val="1787"/>
                    <a:lumOff val="1098"/>
                    <a:tint val="82000"/>
                    <a:alpha val="74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1761250"/>
                <a:satOff val="1787"/>
                <a:lumOff val="109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664" tIns="71664" rIns="71664" bIns="7166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>
                  <a:solidFill>
                    <a:srgbClr val="FF0000"/>
                  </a:solidFill>
                </a:rPr>
                <a:t>NEGATYWNY</a:t>
              </a:r>
              <a:r>
                <a:rPr lang="pl-PL" sz="1400" kern="1200" dirty="0"/>
                <a:t> </a:t>
              </a:r>
              <a:br>
                <a:rPr lang="pl-PL" sz="1400" kern="1200" dirty="0"/>
              </a:br>
              <a:r>
                <a:rPr lang="pl-PL" sz="1400" kern="1200" dirty="0"/>
                <a:t>dla konsumenta</a:t>
              </a: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4E34EF81-F19C-5B79-436E-30B00AF31630}"/>
                </a:ext>
              </a:extLst>
            </p:cNvPr>
            <p:cNvSpPr/>
            <p:nvPr/>
          </p:nvSpPr>
          <p:spPr>
            <a:xfrm rot="2432880">
              <a:off x="6173781" y="5273397"/>
              <a:ext cx="4904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90429" y="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A82681FC-2BCB-18B7-3CA9-209C424A5103}"/>
                </a:ext>
              </a:extLst>
            </p:cNvPr>
            <p:cNvSpPr/>
            <p:nvPr/>
          </p:nvSpPr>
          <p:spPr>
            <a:xfrm>
              <a:off x="6232666" y="5451802"/>
              <a:ext cx="1629645" cy="889776"/>
            </a:xfrm>
            <a:custGeom>
              <a:avLst/>
              <a:gdLst>
                <a:gd name="connsiteX0" fmla="*/ 0 w 739601"/>
                <a:gd name="connsiteY0" fmla="*/ 123269 h 739601"/>
                <a:gd name="connsiteX1" fmla="*/ 123269 w 739601"/>
                <a:gd name="connsiteY1" fmla="*/ 0 h 739601"/>
                <a:gd name="connsiteX2" fmla="*/ 616332 w 739601"/>
                <a:gd name="connsiteY2" fmla="*/ 0 h 739601"/>
                <a:gd name="connsiteX3" fmla="*/ 739601 w 739601"/>
                <a:gd name="connsiteY3" fmla="*/ 123269 h 739601"/>
                <a:gd name="connsiteX4" fmla="*/ 739601 w 739601"/>
                <a:gd name="connsiteY4" fmla="*/ 616332 h 739601"/>
                <a:gd name="connsiteX5" fmla="*/ 616332 w 739601"/>
                <a:gd name="connsiteY5" fmla="*/ 739601 h 739601"/>
                <a:gd name="connsiteX6" fmla="*/ 123269 w 739601"/>
                <a:gd name="connsiteY6" fmla="*/ 739601 h 739601"/>
                <a:gd name="connsiteX7" fmla="*/ 0 w 739601"/>
                <a:gd name="connsiteY7" fmla="*/ 616332 h 739601"/>
                <a:gd name="connsiteX8" fmla="*/ 0 w 739601"/>
                <a:gd name="connsiteY8" fmla="*/ 123269 h 7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601" h="739601">
                  <a:moveTo>
                    <a:pt x="0" y="123269"/>
                  </a:moveTo>
                  <a:cubicBezTo>
                    <a:pt x="0" y="55189"/>
                    <a:pt x="55189" y="0"/>
                    <a:pt x="123269" y="0"/>
                  </a:cubicBezTo>
                  <a:lnTo>
                    <a:pt x="616332" y="0"/>
                  </a:lnTo>
                  <a:cubicBezTo>
                    <a:pt x="684412" y="0"/>
                    <a:pt x="739601" y="55189"/>
                    <a:pt x="739601" y="123269"/>
                  </a:cubicBezTo>
                  <a:lnTo>
                    <a:pt x="739601" y="616332"/>
                  </a:lnTo>
                  <a:cubicBezTo>
                    <a:pt x="739601" y="684412"/>
                    <a:pt x="684412" y="739601"/>
                    <a:pt x="616332" y="739601"/>
                  </a:cubicBezTo>
                  <a:lnTo>
                    <a:pt x="123269" y="739601"/>
                  </a:lnTo>
                  <a:cubicBezTo>
                    <a:pt x="55189" y="739601"/>
                    <a:pt x="0" y="684412"/>
                    <a:pt x="0" y="616332"/>
                  </a:cubicBezTo>
                  <a:lnTo>
                    <a:pt x="0" y="12326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hueOff val="2641875"/>
                    <a:satOff val="2681"/>
                    <a:lumOff val="1647"/>
                    <a:alphaOff val="0"/>
                    <a:tint val="60000"/>
                    <a:lumMod val="11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2641875"/>
                <a:satOff val="2681"/>
                <a:lumOff val="164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4684" tIns="104684" rIns="104684" bIns="1046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ts val="834"/>
                </a:spcAft>
                <a:buNone/>
              </a:pPr>
              <a:r>
                <a:rPr lang="pl-PL" sz="2700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36</a:t>
              </a: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ts val="834"/>
                </a:spcAft>
                <a:buNone/>
              </a:pPr>
              <a:r>
                <a:rPr lang="pl-PL" sz="1600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39 w 2023 r.</a:t>
              </a:r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F052B94D-F107-D36C-D08F-3126F3920A29}"/>
                </a:ext>
              </a:extLst>
            </p:cNvPr>
            <p:cNvSpPr/>
            <p:nvPr/>
          </p:nvSpPr>
          <p:spPr>
            <a:xfrm>
              <a:off x="2507210" y="4374385"/>
              <a:ext cx="2104787" cy="739601"/>
            </a:xfrm>
            <a:custGeom>
              <a:avLst/>
              <a:gdLst>
                <a:gd name="connsiteX0" fmla="*/ 0 w 2104787"/>
                <a:gd name="connsiteY0" fmla="*/ 123269 h 739601"/>
                <a:gd name="connsiteX1" fmla="*/ 123269 w 2104787"/>
                <a:gd name="connsiteY1" fmla="*/ 0 h 739601"/>
                <a:gd name="connsiteX2" fmla="*/ 1981518 w 2104787"/>
                <a:gd name="connsiteY2" fmla="*/ 0 h 739601"/>
                <a:gd name="connsiteX3" fmla="*/ 2104787 w 2104787"/>
                <a:gd name="connsiteY3" fmla="*/ 123269 h 739601"/>
                <a:gd name="connsiteX4" fmla="*/ 2104787 w 2104787"/>
                <a:gd name="connsiteY4" fmla="*/ 616332 h 739601"/>
                <a:gd name="connsiteX5" fmla="*/ 1981518 w 2104787"/>
                <a:gd name="connsiteY5" fmla="*/ 739601 h 739601"/>
                <a:gd name="connsiteX6" fmla="*/ 123269 w 2104787"/>
                <a:gd name="connsiteY6" fmla="*/ 739601 h 739601"/>
                <a:gd name="connsiteX7" fmla="*/ 0 w 2104787"/>
                <a:gd name="connsiteY7" fmla="*/ 616332 h 739601"/>
                <a:gd name="connsiteX8" fmla="*/ 0 w 2104787"/>
                <a:gd name="connsiteY8" fmla="*/ 123269 h 7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4787" h="739601">
                  <a:moveTo>
                    <a:pt x="0" y="123269"/>
                  </a:moveTo>
                  <a:cubicBezTo>
                    <a:pt x="0" y="55189"/>
                    <a:pt x="55189" y="0"/>
                    <a:pt x="123269" y="0"/>
                  </a:cubicBezTo>
                  <a:lnTo>
                    <a:pt x="1981518" y="0"/>
                  </a:lnTo>
                  <a:cubicBezTo>
                    <a:pt x="2049598" y="0"/>
                    <a:pt x="2104787" y="55189"/>
                    <a:pt x="2104787" y="123269"/>
                  </a:cubicBezTo>
                  <a:lnTo>
                    <a:pt x="2104787" y="616332"/>
                  </a:lnTo>
                  <a:cubicBezTo>
                    <a:pt x="2104787" y="684412"/>
                    <a:pt x="2049598" y="739601"/>
                    <a:pt x="1981518" y="739601"/>
                  </a:cubicBezTo>
                  <a:lnTo>
                    <a:pt x="123269" y="739601"/>
                  </a:lnTo>
                  <a:cubicBezTo>
                    <a:pt x="55189" y="739601"/>
                    <a:pt x="0" y="684412"/>
                    <a:pt x="0" y="616332"/>
                  </a:cubicBezTo>
                  <a:lnTo>
                    <a:pt x="0" y="12326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3522500"/>
                <a:satOff val="3574"/>
                <a:lumOff val="219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664" tIns="71664" rIns="71664" bIns="7166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solidFill>
                    <a:srgbClr val="00B050"/>
                  </a:solidFill>
                </a:rPr>
                <a:t>POZYTYWNY</a:t>
              </a:r>
              <a:r>
                <a:rPr lang="pl-PL" sz="1400" b="1" kern="1200" dirty="0"/>
                <a:t> </a:t>
              </a:r>
              <a:br>
                <a:rPr lang="pl-PL" sz="1400" b="1" kern="1200" dirty="0"/>
              </a:br>
              <a:r>
                <a:rPr lang="pl-PL" sz="1400" kern="1200" dirty="0"/>
                <a:t>dla konsumenta</a:t>
              </a:r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D8F02826-28E8-A6EA-CF63-397FD64D15CB}"/>
                </a:ext>
              </a:extLst>
            </p:cNvPr>
            <p:cNvSpPr/>
            <p:nvPr/>
          </p:nvSpPr>
          <p:spPr>
            <a:xfrm rot="8328456">
              <a:off x="2722568" y="5269757"/>
              <a:ext cx="473041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73041" y="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E81B682E-13C2-59C2-2452-BBC445576026}"/>
                </a:ext>
              </a:extLst>
            </p:cNvPr>
            <p:cNvSpPr/>
            <p:nvPr/>
          </p:nvSpPr>
          <p:spPr>
            <a:xfrm>
              <a:off x="1800442" y="5451802"/>
              <a:ext cx="1512168" cy="889776"/>
            </a:xfrm>
            <a:custGeom>
              <a:avLst/>
              <a:gdLst>
                <a:gd name="connsiteX0" fmla="*/ 0 w 739601"/>
                <a:gd name="connsiteY0" fmla="*/ 123269 h 739601"/>
                <a:gd name="connsiteX1" fmla="*/ 123269 w 739601"/>
                <a:gd name="connsiteY1" fmla="*/ 0 h 739601"/>
                <a:gd name="connsiteX2" fmla="*/ 616332 w 739601"/>
                <a:gd name="connsiteY2" fmla="*/ 0 h 739601"/>
                <a:gd name="connsiteX3" fmla="*/ 739601 w 739601"/>
                <a:gd name="connsiteY3" fmla="*/ 123269 h 739601"/>
                <a:gd name="connsiteX4" fmla="*/ 739601 w 739601"/>
                <a:gd name="connsiteY4" fmla="*/ 616332 h 739601"/>
                <a:gd name="connsiteX5" fmla="*/ 616332 w 739601"/>
                <a:gd name="connsiteY5" fmla="*/ 739601 h 739601"/>
                <a:gd name="connsiteX6" fmla="*/ 123269 w 739601"/>
                <a:gd name="connsiteY6" fmla="*/ 739601 h 739601"/>
                <a:gd name="connsiteX7" fmla="*/ 0 w 739601"/>
                <a:gd name="connsiteY7" fmla="*/ 616332 h 739601"/>
                <a:gd name="connsiteX8" fmla="*/ 0 w 739601"/>
                <a:gd name="connsiteY8" fmla="*/ 123269 h 7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601" h="739601">
                  <a:moveTo>
                    <a:pt x="0" y="123269"/>
                  </a:moveTo>
                  <a:cubicBezTo>
                    <a:pt x="0" y="55189"/>
                    <a:pt x="55189" y="0"/>
                    <a:pt x="123269" y="0"/>
                  </a:cubicBezTo>
                  <a:lnTo>
                    <a:pt x="616332" y="0"/>
                  </a:lnTo>
                  <a:cubicBezTo>
                    <a:pt x="684412" y="0"/>
                    <a:pt x="739601" y="55189"/>
                    <a:pt x="739601" y="123269"/>
                  </a:cubicBezTo>
                  <a:lnTo>
                    <a:pt x="739601" y="616332"/>
                  </a:lnTo>
                  <a:cubicBezTo>
                    <a:pt x="739601" y="684412"/>
                    <a:pt x="684412" y="739601"/>
                    <a:pt x="616332" y="739601"/>
                  </a:cubicBezTo>
                  <a:lnTo>
                    <a:pt x="123269" y="739601"/>
                  </a:lnTo>
                  <a:cubicBezTo>
                    <a:pt x="55189" y="739601"/>
                    <a:pt x="0" y="684412"/>
                    <a:pt x="0" y="616332"/>
                  </a:cubicBezTo>
                  <a:lnTo>
                    <a:pt x="0" y="12326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3">
                    <a:hueOff val="4403125"/>
                    <a:satOff val="4468"/>
                    <a:lumOff val="2745"/>
                    <a:alphaOff val="0"/>
                    <a:tint val="60000"/>
                    <a:lumMod val="11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4403125"/>
                <a:satOff val="4468"/>
                <a:lumOff val="274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4684" tIns="104684" rIns="104684" bIns="1046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ts val="834"/>
                </a:spcAft>
                <a:buNone/>
              </a:pPr>
              <a:r>
                <a:rPr lang="pl-PL" sz="2700" b="1" kern="12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98</a:t>
              </a: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ts val="834"/>
                </a:spcAft>
                <a:buNone/>
              </a:pPr>
              <a:r>
                <a:rPr lang="pl-PL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123 w 2023 r.</a:t>
              </a:r>
              <a:endParaRPr lang="pl-PL" sz="1600" kern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BB7450C3-2D06-163B-6234-8ACF3D3EC971}"/>
              </a:ext>
            </a:extLst>
          </p:cNvPr>
          <p:cNvGrpSpPr/>
          <p:nvPr/>
        </p:nvGrpSpPr>
        <p:grpSpPr>
          <a:xfrm>
            <a:off x="1057127" y="3662768"/>
            <a:ext cx="1134273" cy="1074054"/>
            <a:chOff x="5173181" y="2383516"/>
            <a:chExt cx="2567174" cy="849590"/>
          </a:xfrm>
          <a:scene3d>
            <a:camera prst="orthographicFront"/>
            <a:lightRig rig="flat" dir="t"/>
          </a:scene3d>
        </p:grpSpPr>
        <p:sp>
          <p:nvSpPr>
            <p:cNvPr id="16" name="Prostokąt: zaokrąglone rogi 15">
              <a:extLst>
                <a:ext uri="{FF2B5EF4-FFF2-40B4-BE49-F238E27FC236}">
                  <a16:creationId xmlns:a16="http://schemas.microsoft.com/office/drawing/2014/main" id="{6050F374-2E49-DEAF-71B9-1AB3F22C64FB}"/>
                </a:ext>
              </a:extLst>
            </p:cNvPr>
            <p:cNvSpPr/>
            <p:nvPr/>
          </p:nvSpPr>
          <p:spPr>
            <a:xfrm>
              <a:off x="5173181" y="2383516"/>
              <a:ext cx="2567174" cy="84959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Prostokąt: zaokrąglone rogi 4">
              <a:extLst>
                <a:ext uri="{FF2B5EF4-FFF2-40B4-BE49-F238E27FC236}">
                  <a16:creationId xmlns:a16="http://schemas.microsoft.com/office/drawing/2014/main" id="{4E13D75D-0DB1-F750-D7A7-B80A6019F285}"/>
                </a:ext>
              </a:extLst>
            </p:cNvPr>
            <p:cNvSpPr txBox="1"/>
            <p:nvPr/>
          </p:nvSpPr>
          <p:spPr>
            <a:xfrm>
              <a:off x="5198065" y="2408400"/>
              <a:ext cx="2517406" cy="7998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b="1" kern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69</a:t>
              </a:r>
              <a:br>
                <a:rPr lang="pl-PL" sz="1200" kern="1200" dirty="0"/>
              </a:br>
              <a:r>
                <a:rPr lang="pl-PL" sz="1200" b="1" kern="1200" dirty="0"/>
                <a:t>przekazanych</a:t>
              </a:r>
              <a:r>
                <a:rPr lang="pl-PL" sz="1200" kern="1200" dirty="0"/>
                <a:t> </a:t>
              </a:r>
              <a:r>
                <a:rPr lang="pl-PL" sz="1200" b="1" kern="1200" dirty="0"/>
                <a:t>innym WIIH</a:t>
              </a: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590408FF-92DF-9CDF-EE4A-BD7702091175}"/>
              </a:ext>
            </a:extLst>
          </p:cNvPr>
          <p:cNvGrpSpPr/>
          <p:nvPr/>
        </p:nvGrpSpPr>
        <p:grpSpPr>
          <a:xfrm>
            <a:off x="7137761" y="3637670"/>
            <a:ext cx="1161006" cy="1124248"/>
            <a:chOff x="5173181" y="2354153"/>
            <a:chExt cx="2567174" cy="878953"/>
          </a:xfrm>
          <a:scene3d>
            <a:camera prst="orthographicFront"/>
            <a:lightRig rig="flat" dir="t"/>
          </a:scene3d>
        </p:grpSpPr>
        <p:sp>
          <p:nvSpPr>
            <p:cNvPr id="19" name="Prostokąt: zaokrąglone rogi 18">
              <a:extLst>
                <a:ext uri="{FF2B5EF4-FFF2-40B4-BE49-F238E27FC236}">
                  <a16:creationId xmlns:a16="http://schemas.microsoft.com/office/drawing/2014/main" id="{AF692B20-7691-D983-780D-8106945620A1}"/>
                </a:ext>
              </a:extLst>
            </p:cNvPr>
            <p:cNvSpPr/>
            <p:nvPr/>
          </p:nvSpPr>
          <p:spPr>
            <a:xfrm>
              <a:off x="5173181" y="2383516"/>
              <a:ext cx="2567174" cy="84959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Prostokąt: zaokrąglone rogi 4">
              <a:extLst>
                <a:ext uri="{FF2B5EF4-FFF2-40B4-BE49-F238E27FC236}">
                  <a16:creationId xmlns:a16="http://schemas.microsoft.com/office/drawing/2014/main" id="{9787F6CE-74C7-96D1-DBC2-6F9644F559DC}"/>
                </a:ext>
              </a:extLst>
            </p:cNvPr>
            <p:cNvSpPr txBox="1"/>
            <p:nvPr/>
          </p:nvSpPr>
          <p:spPr>
            <a:xfrm>
              <a:off x="5216606" y="2354153"/>
              <a:ext cx="2336326" cy="7380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br>
                <a:rPr lang="pl-PL" sz="1200" kern="1200" dirty="0"/>
              </a:br>
              <a:r>
                <a:rPr lang="pl-PL" sz="1200" b="1" kern="1200" dirty="0">
                  <a:solidFill>
                    <a:srgbClr val="FF0000"/>
                  </a:solidFill>
                </a:rPr>
                <a:t>ODMÓW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2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155585"/>
            <a:ext cx="8697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UDZIELANIE PORAD W LATACH 2020-2024</a:t>
            </a:r>
          </a:p>
        </p:txBody>
      </p:sp>
      <p:sp>
        <p:nvSpPr>
          <p:cNvPr id="5120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7E9586-E972-44F2-9EC7-00AAFCB338D8}" type="slidenum">
              <a:rPr lang="pl-PL" altLang="pl-PL" sz="1000"/>
              <a:pPr/>
              <a:t>29</a:t>
            </a:fld>
            <a:endParaRPr lang="pl-PL" altLang="pl-PL" sz="1000" dirty="0"/>
          </a:p>
        </p:txBody>
      </p:sp>
      <p:graphicFrame>
        <p:nvGraphicFramePr>
          <p:cNvPr id="2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463403"/>
              </p:ext>
            </p:extLst>
          </p:nvPr>
        </p:nvGraphicFramePr>
        <p:xfrm>
          <a:off x="9090" y="836712"/>
          <a:ext cx="8940117" cy="4971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4BCB-12DC-4ACF-A355-B14D752FFF20}" type="slidenum">
              <a:rPr lang="pl-PL" altLang="pl-PL" sz="1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pl-PL" altLang="pl-PL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19" y="154692"/>
            <a:ext cx="40050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RODZAJE PLACÓWEK KONTROLOWANYCH 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 2024 ROKU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24787" y="154692"/>
            <a:ext cx="37676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OBSZARY KONTROLI PRZEPROWADZONYCH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 W 2024 ROKU</a:t>
            </a:r>
          </a:p>
        </p:txBody>
      </p:sp>
      <p:graphicFrame>
        <p:nvGraphicFramePr>
          <p:cNvPr id="6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492517"/>
              </p:ext>
            </p:extLst>
          </p:nvPr>
        </p:nvGraphicFramePr>
        <p:xfrm>
          <a:off x="0" y="1412776"/>
          <a:ext cx="4280022" cy="4342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093054"/>
              </p:ext>
            </p:extLst>
          </p:nvPr>
        </p:nvGraphicFramePr>
        <p:xfrm>
          <a:off x="4049871" y="1443595"/>
          <a:ext cx="4887387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7EF3C3F3-7C43-9D5C-EC42-DE78056A0C5C}"/>
              </a:ext>
            </a:extLst>
          </p:cNvPr>
          <p:cNvSpPr txBox="1"/>
          <p:nvPr/>
        </p:nvSpPr>
        <p:spPr>
          <a:xfrm>
            <a:off x="3563888" y="5755756"/>
            <a:ext cx="1440160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pl-PL" sz="3200" b="1" dirty="0">
                <a:ln>
                  <a:solidFill>
                    <a:schemeClr val="bg1"/>
                  </a:solidFill>
                </a:ln>
                <a:solidFill>
                  <a:srgbClr val="135B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1 665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>
                <a:ln>
                  <a:solidFill>
                    <a:schemeClr val="bg1"/>
                  </a:solidFill>
                </a:ln>
                <a:solidFill>
                  <a:srgbClr val="135B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KONTROLI </a:t>
            </a:r>
          </a:p>
        </p:txBody>
      </p:sp>
    </p:spTree>
    <p:extLst>
      <p:ext uri="{BB962C8B-B14F-4D97-AF65-F5344CB8AC3E}">
        <p14:creationId xmlns:p14="http://schemas.microsoft.com/office/powerpoint/2010/main" val="406300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2026" y="169093"/>
            <a:ext cx="8655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TEMATYKA PORAD W LATACH 2020-2024</a:t>
            </a:r>
          </a:p>
        </p:txBody>
      </p:sp>
      <p:sp>
        <p:nvSpPr>
          <p:cNvPr id="53251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65187C-7D12-4CD7-992D-ECB4A41E86C5}" type="slidenum">
              <a:rPr lang="pl-PL" altLang="pl-PL" sz="1000"/>
              <a:pPr/>
              <a:t>30</a:t>
            </a:fld>
            <a:endParaRPr lang="pl-PL" altLang="pl-PL" sz="1000" dirty="0"/>
          </a:p>
        </p:txBody>
      </p:sp>
      <p:graphicFrame>
        <p:nvGraphicFramePr>
          <p:cNvPr id="2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432522"/>
              </p:ext>
            </p:extLst>
          </p:nvPr>
        </p:nvGraphicFramePr>
        <p:xfrm>
          <a:off x="282026" y="706686"/>
          <a:ext cx="8596787" cy="5667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00AED-BD3D-EBE9-D41E-F57BB038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Symbol zastępczy numeru slajdu 1">
            <a:extLst>
              <a:ext uri="{FF2B5EF4-FFF2-40B4-BE49-F238E27FC236}">
                <a16:creationId xmlns:a16="http://schemas.microsoft.com/office/drawing/2014/main" id="{F58198CD-4113-092F-ABD7-421B1C5C9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/>
            <a:fld id="{6154476A-EC0C-49F4-8BF0-2861FC31F1A0}" type="slidenum">
              <a:rPr lang="pl-PL" altLang="pl-PL" sz="750">
                <a:solidFill>
                  <a:prstClr val="black"/>
                </a:solidFill>
              </a:rPr>
              <a:pPr defTabSz="342900"/>
              <a:t>31</a:t>
            </a:fld>
            <a:endParaRPr lang="pl-PL" altLang="pl-PL" sz="750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B5EB5F4-21D7-CBC1-6B94-F418C55916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140956"/>
              </p:ext>
            </p:extLst>
          </p:nvPr>
        </p:nvGraphicFramePr>
        <p:xfrm>
          <a:off x="467544" y="1340768"/>
          <a:ext cx="8262973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Box 46">
            <a:extLst>
              <a:ext uri="{FF2B5EF4-FFF2-40B4-BE49-F238E27FC236}">
                <a16:creationId xmlns:a16="http://schemas.microsoft.com/office/drawing/2014/main" id="{27EAB1C9-A5A9-2D45-AA16-361F7EF0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19" y="205348"/>
            <a:ext cx="8667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STAŁY SĄD POLUBOWNY </a:t>
            </a:r>
          </a:p>
        </p:txBody>
      </p:sp>
    </p:spTree>
    <p:extLst>
      <p:ext uri="{BB962C8B-B14F-4D97-AF65-F5344CB8AC3E}">
        <p14:creationId xmlns:p14="http://schemas.microsoft.com/office/powerpoint/2010/main" val="347018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F8A3D52-CD38-89E5-8A8F-D1DA48BB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32</a:t>
            </a:fld>
            <a:endParaRPr lang="pl-PL" alt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9B9AAE25-0674-37EE-3A58-A0CDCEE75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19968"/>
              </p:ext>
            </p:extLst>
          </p:nvPr>
        </p:nvGraphicFramePr>
        <p:xfrm>
          <a:off x="352153" y="980728"/>
          <a:ext cx="8416032" cy="522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46">
            <a:extLst>
              <a:ext uri="{FF2B5EF4-FFF2-40B4-BE49-F238E27FC236}">
                <a16:creationId xmlns:a16="http://schemas.microsoft.com/office/drawing/2014/main" id="{D84C5B87-07CB-A0F4-8071-1D6FD1580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19" y="205348"/>
            <a:ext cx="86677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STAŁY SĄD POLUBOWNY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Wartości sumy roszczeń w latach 2021-2024 </a:t>
            </a:r>
          </a:p>
        </p:txBody>
      </p:sp>
    </p:spTree>
    <p:extLst>
      <p:ext uri="{BB962C8B-B14F-4D97-AF65-F5344CB8AC3E}">
        <p14:creationId xmlns:p14="http://schemas.microsoft.com/office/powerpoint/2010/main" val="23440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BA70CBE2-CC01-3C74-8F6A-C2F12B64B4CD}"/>
              </a:ext>
            </a:extLst>
          </p:cNvPr>
          <p:cNvSpPr/>
          <p:nvPr/>
        </p:nvSpPr>
        <p:spPr>
          <a:xfrm>
            <a:off x="1312208" y="2298837"/>
            <a:ext cx="6552728" cy="1221267"/>
          </a:xfrm>
          <a:prstGeom prst="roundRect">
            <a:avLst/>
          </a:prstGeom>
          <a:gradFill>
            <a:gsLst>
              <a:gs pos="100000">
                <a:srgbClr val="E4E4E4">
                  <a:lumMod val="95000"/>
                </a:srgbClr>
              </a:gs>
              <a:gs pos="0">
                <a:schemeClr val="bg1"/>
              </a:gs>
            </a:gsLst>
            <a:lin ang="5400000" scaled="0"/>
          </a:gradFill>
          <a:ln cmpd="dbl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51520" y="209447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rgbClr val="FF0000"/>
                </a:solidFill>
              </a:rPr>
              <a:t>PROKURATURY</a:t>
            </a:r>
          </a:p>
        </p:txBody>
      </p:sp>
      <p:sp>
        <p:nvSpPr>
          <p:cNvPr id="5530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CFE34F-4472-4BB9-9629-0B0937126F46}" type="slidenum">
              <a:rPr lang="pl-PL" altLang="pl-PL" sz="1000"/>
              <a:pPr/>
              <a:t>33</a:t>
            </a:fld>
            <a:endParaRPr lang="pl-PL" altLang="pl-PL" sz="1000" dirty="0"/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40249037-6439-D325-DA43-67679D48F60C}"/>
              </a:ext>
            </a:extLst>
          </p:cNvPr>
          <p:cNvSpPr/>
          <p:nvPr/>
        </p:nvSpPr>
        <p:spPr>
          <a:xfrm>
            <a:off x="413483" y="671113"/>
            <a:ext cx="8317034" cy="5821762"/>
          </a:xfrm>
          <a:prstGeom prst="roundRect">
            <a:avLst/>
          </a:prstGeom>
          <a:gradFill flip="none" rotWithShape="0">
            <a:gsLst>
              <a:gs pos="100000">
                <a:srgbClr val="E4E4E4">
                  <a:lumMod val="95000"/>
                </a:srgbClr>
              </a:gs>
              <a:gs pos="0">
                <a:srgbClr val="F5F5F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4B06E-004F-C72D-9900-9FE4AF2B5061}"/>
              </a:ext>
            </a:extLst>
          </p:cNvPr>
          <p:cNvSpPr txBox="1"/>
          <p:nvPr/>
        </p:nvSpPr>
        <p:spPr>
          <a:xfrm>
            <a:off x="413483" y="926693"/>
            <a:ext cx="8317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7</a:t>
            </a:r>
          </a:p>
          <a:p>
            <a:pPr algn="ctr"/>
            <a:r>
              <a:rPr lang="pl-PL" sz="2200" b="1" dirty="0"/>
              <a:t>skierowanych zawiadomień o podejrzeniu popełnienia przestępstw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4AFD3FEF-3B6F-F365-6EA7-EC8C91BE9E01}"/>
              </a:ext>
            </a:extLst>
          </p:cNvPr>
          <p:cNvSpPr/>
          <p:nvPr/>
        </p:nvSpPr>
        <p:spPr>
          <a:xfrm>
            <a:off x="1256935" y="4266179"/>
            <a:ext cx="6552728" cy="648072"/>
          </a:xfrm>
          <a:prstGeom prst="roundRect">
            <a:avLst/>
          </a:prstGeom>
          <a:gradFill>
            <a:gsLst>
              <a:gs pos="100000">
                <a:srgbClr val="E4E4E4">
                  <a:lumMod val="95000"/>
                </a:srgbClr>
              </a:gs>
              <a:gs pos="0">
                <a:schemeClr val="bg1"/>
              </a:gs>
            </a:gsLst>
            <a:lin ang="5400000" scaled="0"/>
          </a:gradFill>
          <a:ln cmpd="dbl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AF64EBD2-E6A3-24AE-DAEA-97745D7BE86D}"/>
              </a:ext>
            </a:extLst>
          </p:cNvPr>
          <p:cNvSpPr/>
          <p:nvPr/>
        </p:nvSpPr>
        <p:spPr>
          <a:xfrm>
            <a:off x="1289522" y="4977380"/>
            <a:ext cx="6552728" cy="648072"/>
          </a:xfrm>
          <a:prstGeom prst="roundRect">
            <a:avLst/>
          </a:prstGeom>
          <a:gradFill>
            <a:gsLst>
              <a:gs pos="100000">
                <a:srgbClr val="E4E4E4">
                  <a:lumMod val="95000"/>
                </a:srgbClr>
              </a:gs>
              <a:gs pos="0">
                <a:schemeClr val="bg1"/>
              </a:gs>
            </a:gsLst>
            <a:lin ang="5400000" scaled="0"/>
          </a:gradFill>
          <a:ln cmpd="dbl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791EA43-3486-D07A-E9D7-9DE23B3C099A}"/>
              </a:ext>
            </a:extLst>
          </p:cNvPr>
          <p:cNvSpPr/>
          <p:nvPr/>
        </p:nvSpPr>
        <p:spPr>
          <a:xfrm>
            <a:off x="1289522" y="5808865"/>
            <a:ext cx="6520140" cy="469411"/>
          </a:xfrm>
          <a:prstGeom prst="roundRect">
            <a:avLst/>
          </a:prstGeom>
          <a:gradFill>
            <a:gsLst>
              <a:gs pos="100000">
                <a:srgbClr val="E4E4E4">
                  <a:lumMod val="95000"/>
                </a:srgbClr>
              </a:gs>
              <a:gs pos="0">
                <a:schemeClr val="bg1"/>
              </a:gs>
            </a:gsLst>
            <a:lin ang="5400000" scaled="0"/>
          </a:gradFill>
          <a:ln cmpd="dbl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2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r>
              <a:rPr lang="pl-PL" sz="1600" b="1" dirty="0">
                <a:solidFill>
                  <a:schemeClr val="tx1"/>
                </a:solidFill>
              </a:rPr>
              <a:t>sprawy – brak rozstrzygnięcia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06CE46-C979-653C-6C6A-0F7DCF548218}"/>
              </a:ext>
            </a:extLst>
          </p:cNvPr>
          <p:cNvSpPr txBox="1"/>
          <p:nvPr/>
        </p:nvSpPr>
        <p:spPr>
          <a:xfrm>
            <a:off x="1094972" y="4257109"/>
            <a:ext cx="6558455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7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r>
              <a:rPr lang="pl-PL" sz="1600" b="1" dirty="0"/>
              <a:t>umorzono postępowania karne na zasadach ogólnych</a:t>
            </a:r>
          </a:p>
          <a:p>
            <a:pPr algn="ctr"/>
            <a:r>
              <a:rPr lang="pl-PL" sz="1300" dirty="0"/>
              <a:t>(2 sprawy dot. 2023 r.)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E1386F7-844C-B8F5-5499-523774396538}"/>
              </a:ext>
            </a:extLst>
          </p:cNvPr>
          <p:cNvSpPr txBox="1"/>
          <p:nvPr/>
        </p:nvSpPr>
        <p:spPr>
          <a:xfrm>
            <a:off x="1256935" y="5101361"/>
            <a:ext cx="65527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1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r>
              <a:rPr lang="pl-PL" sz="1600" b="1" dirty="0"/>
              <a:t>odmówiono wszczęcia dochodzenia </a:t>
            </a:r>
            <a:r>
              <a:rPr lang="pl-PL" sz="1300" dirty="0"/>
              <a:t>(dot. 2023 r.)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A2A96D-FD54-2C58-5281-EC65341D07FC}"/>
              </a:ext>
            </a:extLst>
          </p:cNvPr>
          <p:cNvSpPr txBox="1"/>
          <p:nvPr/>
        </p:nvSpPr>
        <p:spPr>
          <a:xfrm>
            <a:off x="608863" y="1865806"/>
            <a:ext cx="784887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600" b="1" dirty="0"/>
              <a:t>	w tym: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2	</a:t>
            </a:r>
            <a:r>
              <a:rPr lang="pl-PL" sz="1600" b="1" dirty="0"/>
              <a:t>wprowadzenie do obrotu paliw niespełniających wymagań jakościowych </a:t>
            </a:r>
          </a:p>
          <a:p>
            <a:r>
              <a:rPr lang="pl-PL" sz="1600" dirty="0"/>
              <a:t>	(sprawy dot. 2023 r.)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3 	</a:t>
            </a:r>
            <a:r>
              <a:rPr lang="pl-PL" sz="1600" b="1" dirty="0"/>
              <a:t>wprowadzenie do obrotu wyrobów, w których stwierdzono przekroczoną zawartość 	substancji 	chemicznych </a:t>
            </a:r>
            <a:r>
              <a:rPr lang="pl-PL" sz="1600" dirty="0"/>
              <a:t>(2 sprawy dot. 2023 r.)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2	</a:t>
            </a:r>
            <a:r>
              <a:rPr lang="pl-PL" sz="1600" b="1" dirty="0"/>
              <a:t>sprzedaż i podawanie alkoholu wbrew warunkom zezwoleń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EC43A99-B2B9-BE2F-C314-EF2475FFB33E}"/>
              </a:ext>
            </a:extLst>
          </p:cNvPr>
          <p:cNvSpPr txBox="1"/>
          <p:nvPr/>
        </p:nvSpPr>
        <p:spPr>
          <a:xfrm>
            <a:off x="374781" y="3694953"/>
            <a:ext cx="831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8 </a:t>
            </a:r>
            <a:r>
              <a:rPr lang="pl-PL" sz="2200" b="1" dirty="0"/>
              <a:t>otrzymanych rozstrzygnięć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1B076DA-0F52-C50F-6C33-14C8D402799E}"/>
              </a:ext>
            </a:extLst>
          </p:cNvPr>
          <p:cNvCxnSpPr>
            <a:cxnSpLocks/>
          </p:cNvCxnSpPr>
          <p:nvPr/>
        </p:nvCxnSpPr>
        <p:spPr>
          <a:xfrm flipV="1">
            <a:off x="827584" y="3685588"/>
            <a:ext cx="7704856" cy="28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9C125F0-673E-4AA2-950B-42D3C188EB76}"/>
              </a:ext>
            </a:extLst>
          </p:cNvPr>
          <p:cNvCxnSpPr>
            <a:cxnSpLocks/>
          </p:cNvCxnSpPr>
          <p:nvPr/>
        </p:nvCxnSpPr>
        <p:spPr>
          <a:xfrm flipV="1">
            <a:off x="752879" y="5670451"/>
            <a:ext cx="7704856" cy="28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5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DECYZJE ADMINISTRACYJNE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520" y="529418"/>
            <a:ext cx="8640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l-PL" altLang="pl-PL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2024 r. WYDANO ŁĄCZNIE </a:t>
            </a:r>
            <a:r>
              <a:rPr lang="pl-PL" altLang="pl-PL" sz="20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114</a:t>
            </a:r>
            <a:r>
              <a:rPr lang="pl-PL" alt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altLang="pl-PL" sz="20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DECYZJI</a:t>
            </a:r>
            <a:r>
              <a:rPr lang="pl-PL" alt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pl-PL" altLang="pl-PL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TYM: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93979"/>
              </p:ext>
            </p:extLst>
          </p:nvPr>
        </p:nvGraphicFramePr>
        <p:xfrm>
          <a:off x="251519" y="991082"/>
          <a:ext cx="8640961" cy="5020861"/>
        </p:xfrm>
        <a:graphic>
          <a:graphicData uri="http://schemas.openxmlformats.org/drawingml/2006/table">
            <a:tbl>
              <a:tblPr/>
              <a:tblGrid>
                <a:gridCol w="1141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Ilość decyzji</a:t>
                      </a:r>
                    </a:p>
                  </a:txBody>
                  <a:tcPr marL="39075" marR="39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Podstawa  prawna wydania decyzji</a:t>
                      </a:r>
                    </a:p>
                  </a:txBody>
                  <a:tcPr marL="39075" marR="39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6 ust. 1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informowaniu o cenach towarów i usług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(niewykonywanie przez przedsiębiorców obowiązków w zakresie uwidaczniania m.in. cen i cen jednostkowych)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6 ust. 2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informowaniu o cenach towarów i usług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(niewykonywanie przez przedsiębiorców obowiązków w zakresie uwidaczniania cen i cen jednostkowych, co najmniej trzykrotnie w okresie 12 miesięcy licząc od dnia, w którym stwierdzono naruszenie tych obowiązków po raz pierwszy)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91 pkt 25 i 26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lit. </a:t>
                      </a:r>
                      <a:r>
                        <a:rPr lang="da-DK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zużytym sprzęcie elektrycznym i elektronicznym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(nieumieszczenie w widocznym miejscu </a:t>
                      </a:r>
                      <a:b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 punkcie sprzedaży i na stronie internetowej informacji odpowiednio w zakresie nieodpłatnego odbioru zużytego sprzętu jw. pochodzącego z gospodarstw domowych oraz o punktach jego zbierania) 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56 ust. 1 pkt 12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gospodarce opakowaniami i odpadami opakowaniowymi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(niewykonanie przez przedsiębiorców zajmujących się sprzedażą produktów w opakowaniach, obowiązku przekazywania ich użytkownikom wymaganych informacji, </a:t>
                      </a:r>
                      <a:b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 tym m.in. o dostępnych systemach zwrotu, zbierania i recyklingu oraz o właściwym postępowaniu z odpadami opakowaniowymi)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2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56 ust. 1 pkt 12 i pkt 10c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gospodarce opakowaniami i odpadami opakowaniowymi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(niewykonanie przez przedsiębiorcę obowiązków jw. oraz dodatkowo niepobierania opłaty recyklingowej od nabywającego torbę na zakupy z tworzywa sztucznego)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8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art. 40a ustawy 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o obowiązkach przedsiębiorców w zakresie gospodarowania niektórymi odpadami oraz o opłacie produktowej</a:t>
                      </a:r>
                      <a:r>
                        <a:rPr lang="pl-PL" sz="110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(niepobranie opłaty za opakowania jednorazowe z tworzywa sztucznego w które zapakowano posiłki oraz niezapewnienie dostępności opakowań alternatywnych do pojemników z tworzywa sztucznego jednorazowego użytku)</a:t>
                      </a:r>
                      <a:endParaRPr lang="pl-PL" sz="1100" i="1" kern="120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1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36 ust. 1 i ust. 2 ustawy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produktach kosmetycznych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(udostępnianie na rynku produktów kosmetycznych niewłaściwie oznakowanych) 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05000"/>
                  </a:ext>
                </a:extLst>
              </a:tr>
              <a:tr h="496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41 ustawy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produktach kosmetycznych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(udostępnianie na rynku produktów kosmetycznych po upływie dat minimalnej trwałości)</a:t>
                      </a: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913183"/>
                  </a:ext>
                </a:extLst>
              </a:tr>
            </a:tbl>
          </a:graphicData>
        </a:graphic>
      </p:graphicFrame>
      <p:sp>
        <p:nvSpPr>
          <p:cNvPr id="57377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1AD14-1DD8-4A4B-9ADB-317D47E04F50}" type="slidenum">
              <a:rPr lang="pl-PL" altLang="pl-PL" sz="1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/>
              <a:t>34</a:t>
            </a:fld>
            <a:endParaRPr lang="pl-PL" altLang="pl-PL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52727"/>
              </p:ext>
            </p:extLst>
          </p:nvPr>
        </p:nvGraphicFramePr>
        <p:xfrm>
          <a:off x="251520" y="332655"/>
          <a:ext cx="8706742" cy="2833302"/>
        </p:xfrm>
        <a:graphic>
          <a:graphicData uri="http://schemas.openxmlformats.org/drawingml/2006/table">
            <a:tbl>
              <a:tblPr/>
              <a:tblGrid>
                <a:gridCol w="114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3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Ilość decyzji</a:t>
                      </a:r>
                    </a:p>
                  </a:txBody>
                  <a:tcPr marL="39367" marR="39367" marT="946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cd. Podstawa  prawna wydania decyzji</a:t>
                      </a:r>
                    </a:p>
                  </a:txBody>
                  <a:tcPr marL="39367" marR="39367" marT="946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30 ust. 1 ustawy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 Inspekcji Handlowej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(dot. zobowiązań z tytułu kosztów przeprowadzonych badań laboratoryjnych)</a:t>
                      </a:r>
                    </a:p>
                  </a:txBody>
                  <a:tcPr marL="39372" marR="39372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12187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art. 24 ust. 1 ustawy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systemie monitorowania i kontrolowania jakości paliw 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pl-PL" altLang="pl-PL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dot. zobowiązań z tytułu kosztów przeprowadzonych badań laboratoryjnych próbek paliw)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238098"/>
                  </a:ext>
                </a:extLst>
              </a:tr>
              <a:tr h="72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odstąpienie od nałożenia kary pieniężnej na podstawie art. 189 f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Kodeksu postępowania administracyjnego</a:t>
                      </a: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umorzenie postępowania administracyjnego w całości na podstawie art. 105 § 1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Kodeksu postępowania administracyjnego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 uwagi na jego bezprzedmiotowość wynikającą z faktu, iż kara została w całości uregulowana. </a:t>
                      </a:r>
                      <a:endParaRPr kumimoji="0" lang="pl-PL" altLang="pl-PL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rt. 67a § 1 pkt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ustawy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Ordynacja podatkowa 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(odmowa umorzenia w całości zaległej administracyjnej kary pieniężnej) </a:t>
                      </a: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942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7C143A-768A-4660-A5F0-9350C4E04C74}" type="slidenum">
              <a:rPr lang="pl-PL" altLang="pl-PL" sz="1000"/>
              <a:pPr/>
              <a:t>35</a:t>
            </a:fld>
            <a:endParaRPr lang="pl-PL" altLang="pl-PL" sz="10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691" y="3328447"/>
            <a:ext cx="828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POSTANOWIENIA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17302" y="3824709"/>
            <a:ext cx="864096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l-PL" altLang="pl-PL" sz="1450" dirty="0"/>
              <a:t>W 2024 r. WYDANO </a:t>
            </a:r>
            <a:r>
              <a:rPr lang="pl-PL" altLang="pl-PL" sz="1450" b="1" dirty="0">
                <a:solidFill>
                  <a:srgbClr val="FF7111"/>
                </a:solidFill>
              </a:rPr>
              <a:t>7 POSTANOWIEŃ</a:t>
            </a:r>
            <a:r>
              <a:rPr lang="pl-PL" altLang="pl-PL" sz="1450" dirty="0">
                <a:solidFill>
                  <a:srgbClr val="FF7111"/>
                </a:solidFill>
              </a:rPr>
              <a:t> </a:t>
            </a:r>
            <a:r>
              <a:rPr lang="pl-PL" altLang="pl-PL" sz="1450" dirty="0"/>
              <a:t>DOTYCZĄCYCH ZOBOWIĄZANIA PRZEDSIĘBIORCÓW DO POKRYCIA KOSZTÓW BADAŃ LABORATORYJNYCH ZAKWESTIONOWANYCH WYROBÓW: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15101"/>
              </p:ext>
            </p:extLst>
          </p:nvPr>
        </p:nvGraphicFramePr>
        <p:xfrm>
          <a:off x="230516" y="4539383"/>
          <a:ext cx="8706742" cy="1325205"/>
        </p:xfrm>
        <a:graphic>
          <a:graphicData uri="http://schemas.openxmlformats.org/drawingml/2006/table">
            <a:tbl>
              <a:tblPr/>
              <a:tblGrid>
                <a:gridCol w="1149914">
                  <a:extLst>
                    <a:ext uri="{9D8B030D-6E8A-4147-A177-3AD203B41FA5}">
                      <a16:colId xmlns:a16="http://schemas.microsoft.com/office/drawing/2014/main" val="681532416"/>
                    </a:ext>
                  </a:extLst>
                </a:gridCol>
                <a:gridCol w="7556828">
                  <a:extLst>
                    <a:ext uri="{9D8B030D-6E8A-4147-A177-3AD203B41FA5}">
                      <a16:colId xmlns:a16="http://schemas.microsoft.com/office/drawing/2014/main" val="2002392846"/>
                    </a:ext>
                  </a:extLst>
                </a:gridCol>
              </a:tblGrid>
              <a:tr h="4333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Ilość postanowień</a:t>
                      </a:r>
                    </a:p>
                  </a:txBody>
                  <a:tcPr marL="39367" marR="39367" marT="946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Podstawa prawna wydania postanowienia</a:t>
                      </a:r>
                    </a:p>
                  </a:txBody>
                  <a:tcPr marL="39367" marR="39367" marT="946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52457"/>
                  </a:ext>
                </a:extLst>
              </a:tr>
              <a:tr h="4158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100" kern="1200" dirty="0">
                          <a:solidFill>
                            <a:schemeClr val="tx1"/>
                          </a:solidFill>
                          <a:latin typeface="+mj-lt"/>
                          <a:ea typeface="ＭＳ Ｐゴシック" panose="020B0600070205080204" pitchFamily="34" charset="-128"/>
                          <a:cs typeface="+mn-cs"/>
                        </a:rPr>
                        <a:t>na podstawie art. 74 ust. 1 w związku z art. 74 ust. 2 ustawy z dnia 13 kwietnia 2016 r</a:t>
                      </a:r>
                      <a:r>
                        <a:rPr lang="pl-PL" altLang="pl-PL" sz="1100" i="1" kern="1200" dirty="0">
                          <a:solidFill>
                            <a:schemeClr val="tx1"/>
                          </a:solidFill>
                          <a:latin typeface="+mj-lt"/>
                          <a:ea typeface="ＭＳ Ｐゴシック" panose="020B0600070205080204" pitchFamily="34" charset="-128"/>
                          <a:cs typeface="+mn-cs"/>
                        </a:rPr>
                        <a:t>. o systemach oceny zgodności i nadzoru rynku</a:t>
                      </a:r>
                      <a:endParaRPr kumimoji="0" lang="pl-PL" altLang="pl-PL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04693"/>
                  </a:ext>
                </a:extLst>
              </a:tr>
              <a:tr h="4759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9367" marR="39367" marT="94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100" kern="1200" dirty="0">
                          <a:solidFill>
                            <a:schemeClr val="tx1"/>
                          </a:solidFill>
                          <a:latin typeface="+mj-lt"/>
                          <a:ea typeface="ＭＳ Ｐゴシック" panose="020B0600070205080204" pitchFamily="34" charset="-128"/>
                          <a:cs typeface="+mn-cs"/>
                        </a:rPr>
                        <a:t>art. 25a ust. 1 i 5 ustawy z dnia 12 grudnia 2003 r. </a:t>
                      </a:r>
                      <a:r>
                        <a:rPr lang="pl-PL" altLang="pl-PL" sz="1100" i="1" kern="1200" dirty="0">
                          <a:solidFill>
                            <a:schemeClr val="tx1"/>
                          </a:solidFill>
                          <a:latin typeface="+mj-lt"/>
                          <a:ea typeface="ＭＳ Ｐゴシック" panose="020B0600070205080204" pitchFamily="34" charset="-128"/>
                          <a:cs typeface="+mn-cs"/>
                        </a:rPr>
                        <a:t>o ogólnym bezpieczeństwie produktów</a:t>
                      </a:r>
                      <a:endParaRPr kumimoji="0" lang="pl-PL" altLang="pl-PL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0" marR="39370" marT="948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84998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" y="179209"/>
            <a:ext cx="909771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ILOŚĆ WYDANYCH DECYZJI ADMINISTRACYJNYCH I POSTANOWIEŃ</a:t>
            </a:r>
            <a:br>
              <a:rPr lang="pl-PL" sz="2400" b="1" dirty="0">
                <a:ln/>
                <a:solidFill>
                  <a:schemeClr val="accent3"/>
                </a:solidFill>
              </a:rPr>
            </a:br>
            <a:r>
              <a:rPr lang="pl-PL" sz="2400" b="1" dirty="0">
                <a:ln/>
                <a:solidFill>
                  <a:schemeClr val="accent3"/>
                </a:solidFill>
              </a:rPr>
              <a:t>WRAZ Z WARTOŚCIAMI W LATACH 2020-2024</a:t>
            </a:r>
          </a:p>
        </p:txBody>
      </p:sp>
      <p:sp>
        <p:nvSpPr>
          <p:cNvPr id="6041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7E714D-6936-44A7-9A7E-B7EDB4721514}" type="slidenum">
              <a:rPr lang="pl-PL" altLang="pl-PL" sz="1000"/>
              <a:pPr/>
              <a:t>36</a:t>
            </a:fld>
            <a:endParaRPr lang="pl-PL" altLang="pl-PL" sz="1000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8023840D-9C99-1547-7E6B-D3C86389B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619814"/>
              </p:ext>
            </p:extLst>
          </p:nvPr>
        </p:nvGraphicFramePr>
        <p:xfrm>
          <a:off x="300388" y="1052736"/>
          <a:ext cx="8232052" cy="468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6423-0CAE-9361-1A76-89805A6C8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>
            <a:extLst>
              <a:ext uri="{FF2B5EF4-FFF2-40B4-BE49-F238E27FC236}">
                <a16:creationId xmlns:a16="http://schemas.microsoft.com/office/drawing/2014/main" id="{52882F2E-16B1-F83E-6D60-6D56E372F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8640"/>
            <a:ext cx="86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WYKROCZENIA</a:t>
            </a:r>
          </a:p>
        </p:txBody>
      </p:sp>
      <p:sp>
        <p:nvSpPr>
          <p:cNvPr id="62475" name="Symbol zastępczy numeru slajdu 1">
            <a:extLst>
              <a:ext uri="{FF2B5EF4-FFF2-40B4-BE49-F238E27FC236}">
                <a16:creationId xmlns:a16="http://schemas.microsoft.com/office/drawing/2014/main" id="{1D2FFF6F-A3AF-77F9-3CB2-BA8F9BCF47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059D68-C4A0-4642-A99F-C4B795964945}" type="slidenum">
              <a:rPr lang="pl-PL" altLang="pl-PL" sz="1000"/>
              <a:pPr/>
              <a:t>37</a:t>
            </a:fld>
            <a:endParaRPr lang="pl-PL" altLang="pl-PL" sz="1000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B7848BDE-C53B-B931-F9EF-D6724015E271}"/>
              </a:ext>
            </a:extLst>
          </p:cNvPr>
          <p:cNvGrpSpPr/>
          <p:nvPr/>
        </p:nvGrpSpPr>
        <p:grpSpPr>
          <a:xfrm>
            <a:off x="1115616" y="1153581"/>
            <a:ext cx="7022319" cy="5149336"/>
            <a:chOff x="708989" y="1164270"/>
            <a:chExt cx="6692325" cy="5324128"/>
          </a:xfrm>
        </p:grpSpPr>
        <p:sp>
          <p:nvSpPr>
            <p:cNvPr id="7" name="Prostokąt: ze skosem 6">
              <a:extLst>
                <a:ext uri="{FF2B5EF4-FFF2-40B4-BE49-F238E27FC236}">
                  <a16:creationId xmlns:a16="http://schemas.microsoft.com/office/drawing/2014/main" id="{B7A85588-C6FD-BA40-9E07-4C365ABDE032}"/>
                </a:ext>
              </a:extLst>
            </p:cNvPr>
            <p:cNvSpPr/>
            <p:nvPr/>
          </p:nvSpPr>
          <p:spPr>
            <a:xfrm>
              <a:off x="3558359" y="1164270"/>
              <a:ext cx="3774334" cy="732840"/>
            </a:xfrm>
            <a:prstGeom prst="bevel">
              <a:avLst>
                <a:gd name="adj" fmla="val 8743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1" tIns="90325" rIns="137950" bIns="90326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b="1" kern="1200" dirty="0">
                  <a:latin typeface="+mj-lt"/>
                </a:rPr>
                <a:t>mandatów karnych</a:t>
              </a:r>
            </a:p>
          </p:txBody>
        </p:sp>
        <p:sp>
          <p:nvSpPr>
            <p:cNvPr id="9" name="Prostokąt: ze skosem 8">
              <a:extLst>
                <a:ext uri="{FF2B5EF4-FFF2-40B4-BE49-F238E27FC236}">
                  <a16:creationId xmlns:a16="http://schemas.microsoft.com/office/drawing/2014/main" id="{3F3976C2-1EEA-40E0-AFA8-1B7D62ADE6A4}"/>
                </a:ext>
              </a:extLst>
            </p:cNvPr>
            <p:cNvSpPr/>
            <p:nvPr/>
          </p:nvSpPr>
          <p:spPr>
            <a:xfrm>
              <a:off x="3558359" y="2559481"/>
              <a:ext cx="3774334" cy="870928"/>
            </a:xfrm>
            <a:prstGeom prst="bevel">
              <a:avLst>
                <a:gd name="adj" fmla="val 7230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1" tIns="91717" rIns="139342" bIns="91718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b="1" kern="1200" dirty="0">
                  <a:latin typeface="+mj-lt"/>
                </a:rPr>
                <a:t>łączna kwota nałożonych mandatów</a:t>
              </a:r>
            </a:p>
          </p:txBody>
        </p:sp>
        <p:sp>
          <p:nvSpPr>
            <p:cNvPr id="11" name="Prostokąt: ze skosem 10">
              <a:extLst>
                <a:ext uri="{FF2B5EF4-FFF2-40B4-BE49-F238E27FC236}">
                  <a16:creationId xmlns:a16="http://schemas.microsoft.com/office/drawing/2014/main" id="{5C6121B4-A223-0516-76F0-B27E1E16A500}"/>
                </a:ext>
              </a:extLst>
            </p:cNvPr>
            <p:cNvSpPr/>
            <p:nvPr/>
          </p:nvSpPr>
          <p:spPr>
            <a:xfrm>
              <a:off x="3558359" y="3815321"/>
              <a:ext cx="3774334" cy="870928"/>
            </a:xfrm>
            <a:prstGeom prst="bevel">
              <a:avLst>
                <a:gd name="adj" fmla="val 7230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1" tIns="91669" rIns="139294" bIns="91670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b="1" kern="1200" dirty="0">
                  <a:latin typeface="+mj-lt"/>
                </a:rPr>
                <a:t>wnioski o ukaranie </a:t>
              </a:r>
              <a:br>
                <a:rPr lang="pl-PL" b="1" kern="1200" dirty="0">
                  <a:latin typeface="+mj-lt"/>
                </a:rPr>
              </a:br>
              <a:r>
                <a:rPr lang="pl-PL" b="1" kern="1200" dirty="0">
                  <a:latin typeface="+mj-lt"/>
                </a:rPr>
                <a:t>skierowane do Sądów</a:t>
              </a:r>
            </a:p>
          </p:txBody>
        </p:sp>
        <p:sp>
          <p:nvSpPr>
            <p:cNvPr id="13" name="Prostokąt: ze skosem 12">
              <a:extLst>
                <a:ext uri="{FF2B5EF4-FFF2-40B4-BE49-F238E27FC236}">
                  <a16:creationId xmlns:a16="http://schemas.microsoft.com/office/drawing/2014/main" id="{1CEC4ED8-E5DF-0B52-ECCC-7483DEE2C3D5}"/>
                </a:ext>
              </a:extLst>
            </p:cNvPr>
            <p:cNvSpPr/>
            <p:nvPr/>
          </p:nvSpPr>
          <p:spPr>
            <a:xfrm>
              <a:off x="3558360" y="5140064"/>
              <a:ext cx="3842954" cy="1348334"/>
            </a:xfrm>
            <a:prstGeom prst="bevel">
              <a:avLst>
                <a:gd name="adj" fmla="val 5260"/>
              </a:avLst>
            </a:prstGeom>
            <a:solidFill>
              <a:prstClr val="white"/>
            </a:solidFill>
            <a:ln w="19050" cap="rnd" cmpd="sng" algn="ctr">
              <a:solidFill>
                <a:prstClr val="black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25954" rIns="202154" bIns="125954" numCol="1" spcCol="1270" anchor="ctr" anchorCtr="0">
              <a:noAutofit/>
            </a:bodyPr>
            <a:lstStyle/>
            <a:p>
              <a:pPr marL="0" lvl="1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sprawców wobec których zastosowano </a:t>
              </a:r>
              <a:br>
                <a:rPr lang="pl-PL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</a:br>
              <a:r>
                <a:rPr lang="pl-PL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art. 41 Kodeksu wykroczeń</a:t>
              </a:r>
            </a:p>
            <a:p>
              <a:pPr marL="228600" lvl="1" indent="-22860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pl-PL" sz="16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 tj. niepenalny środek oddziaływania wychowawczego</a:t>
              </a:r>
            </a:p>
          </p:txBody>
        </p:sp>
        <p:sp>
          <p:nvSpPr>
            <p:cNvPr id="14" name="Połowa ramki 13">
              <a:extLst>
                <a:ext uri="{FF2B5EF4-FFF2-40B4-BE49-F238E27FC236}">
                  <a16:creationId xmlns:a16="http://schemas.microsoft.com/office/drawing/2014/main" id="{E122BAAD-A532-D7FB-AFDF-9A7709737EA1}"/>
                </a:ext>
              </a:extLst>
            </p:cNvPr>
            <p:cNvSpPr/>
            <p:nvPr/>
          </p:nvSpPr>
          <p:spPr>
            <a:xfrm>
              <a:off x="708989" y="5166842"/>
              <a:ext cx="2012416" cy="958461"/>
            </a:xfrm>
            <a:prstGeom prst="halfFrame">
              <a:avLst>
                <a:gd name="adj1" fmla="val 8522"/>
                <a:gd name="adj2" fmla="val 7368"/>
              </a:avLst>
            </a:prstGeom>
            <a:solidFill>
              <a:prstClr val="white"/>
            </a:solidFill>
            <a:ln w="19050" cap="rnd" cmpd="sng" algn="ctr">
              <a:solidFill>
                <a:prstClr val="black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1099" tIns="144899" rIns="221099" bIns="144899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kern="12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Połowa ramki 1">
            <a:extLst>
              <a:ext uri="{FF2B5EF4-FFF2-40B4-BE49-F238E27FC236}">
                <a16:creationId xmlns:a16="http://schemas.microsoft.com/office/drawing/2014/main" id="{13AB99C2-473C-CCA1-EBF6-86FF01B18DA9}"/>
              </a:ext>
            </a:extLst>
          </p:cNvPr>
          <p:cNvSpPr/>
          <p:nvPr/>
        </p:nvSpPr>
        <p:spPr>
          <a:xfrm>
            <a:off x="1115616" y="3711589"/>
            <a:ext cx="2111647" cy="926995"/>
          </a:xfrm>
          <a:prstGeom prst="halfFrame">
            <a:avLst>
              <a:gd name="adj1" fmla="val 8522"/>
              <a:gd name="adj2" fmla="val 7368"/>
            </a:avLst>
          </a:prstGeom>
          <a:solidFill>
            <a:prstClr val="white"/>
          </a:solidFill>
          <a:ln w="19050" cap="rnd" cmpd="sng" algn="ctr">
            <a:solidFill>
              <a:prstClr val="black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1099" tIns="144899" rIns="221099" bIns="14489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800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Połowa ramki 2">
            <a:extLst>
              <a:ext uri="{FF2B5EF4-FFF2-40B4-BE49-F238E27FC236}">
                <a16:creationId xmlns:a16="http://schemas.microsoft.com/office/drawing/2014/main" id="{6DB41679-2DED-8E74-7CE7-E83592F69381}"/>
              </a:ext>
            </a:extLst>
          </p:cNvPr>
          <p:cNvSpPr/>
          <p:nvPr/>
        </p:nvSpPr>
        <p:spPr>
          <a:xfrm>
            <a:off x="1115616" y="1126432"/>
            <a:ext cx="2111647" cy="926995"/>
          </a:xfrm>
          <a:prstGeom prst="halfFrame">
            <a:avLst>
              <a:gd name="adj1" fmla="val 8522"/>
              <a:gd name="adj2" fmla="val 7368"/>
            </a:avLst>
          </a:prstGeom>
          <a:solidFill>
            <a:prstClr val="white"/>
          </a:solidFill>
          <a:ln w="19050" cap="rnd" cmpd="sng" algn="ctr">
            <a:solidFill>
              <a:prstClr val="black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1099" tIns="144899" rIns="221099" bIns="14489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800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241</a:t>
            </a:r>
          </a:p>
        </p:txBody>
      </p:sp>
      <p:sp>
        <p:nvSpPr>
          <p:cNvPr id="4" name="Połowa ramki 3">
            <a:extLst>
              <a:ext uri="{FF2B5EF4-FFF2-40B4-BE49-F238E27FC236}">
                <a16:creationId xmlns:a16="http://schemas.microsoft.com/office/drawing/2014/main" id="{4754DD59-C7A8-0ED4-C352-6BFE830205B1}"/>
              </a:ext>
            </a:extLst>
          </p:cNvPr>
          <p:cNvSpPr/>
          <p:nvPr/>
        </p:nvSpPr>
        <p:spPr>
          <a:xfrm>
            <a:off x="1115616" y="2502987"/>
            <a:ext cx="2111647" cy="926995"/>
          </a:xfrm>
          <a:prstGeom prst="halfFrame">
            <a:avLst>
              <a:gd name="adj1" fmla="val 8522"/>
              <a:gd name="adj2" fmla="val 7368"/>
            </a:avLst>
          </a:prstGeom>
          <a:solidFill>
            <a:prstClr val="white"/>
          </a:solidFill>
          <a:ln w="19050" cap="rnd" cmpd="sng" algn="ctr">
            <a:solidFill>
              <a:prstClr val="black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1099" tIns="144899" rIns="221099" bIns="14489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800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59.550 zł</a:t>
            </a:r>
          </a:p>
        </p:txBody>
      </p:sp>
    </p:spTree>
    <p:extLst>
      <p:ext uri="{BB962C8B-B14F-4D97-AF65-F5344CB8AC3E}">
        <p14:creationId xmlns:p14="http://schemas.microsoft.com/office/powerpoint/2010/main" val="247640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175121"/>
            <a:ext cx="8622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WYKROCZENIA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79231" y="620688"/>
            <a:ext cx="8394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b="1" dirty="0">
                <a:ln/>
                <a:solidFill>
                  <a:schemeClr val="accent3"/>
                </a:solidFill>
              </a:rPr>
              <a:t>NAJCZĘŚCIEJ UJAWNIANE WYKROCZENIA W 2024 R.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B10D9EB-4251-0C39-A0B1-FA7CF7FE95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260763"/>
              </p:ext>
            </p:extLst>
          </p:nvPr>
        </p:nvGraphicFramePr>
        <p:xfrm>
          <a:off x="479231" y="1082353"/>
          <a:ext cx="7909193" cy="472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EF1422-26F3-6F69-980C-580EE5E876F6}"/>
              </a:ext>
            </a:extLst>
          </p:cNvPr>
          <p:cNvSpPr txBox="1"/>
          <p:nvPr/>
        </p:nvSpPr>
        <p:spPr>
          <a:xfrm>
            <a:off x="577013" y="1570283"/>
            <a:ext cx="85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201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85ADDBF-54C2-975A-2E62-9F3C9399D427}"/>
              </a:ext>
            </a:extLst>
          </p:cNvPr>
          <p:cNvSpPr txBox="1"/>
          <p:nvPr/>
        </p:nvSpPr>
        <p:spPr>
          <a:xfrm>
            <a:off x="1093614" y="2642988"/>
            <a:ext cx="67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A5ABEAC-4889-94AA-6E0A-73BED253B7BF}"/>
              </a:ext>
            </a:extLst>
          </p:cNvPr>
          <p:cNvSpPr txBox="1"/>
          <p:nvPr/>
        </p:nvSpPr>
        <p:spPr>
          <a:xfrm>
            <a:off x="1084039" y="3723001"/>
            <a:ext cx="67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10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C47CA0A-1539-111A-0F02-9B0F4C0AFF37}"/>
              </a:ext>
            </a:extLst>
          </p:cNvPr>
          <p:cNvSpPr txBox="1"/>
          <p:nvPr/>
        </p:nvSpPr>
        <p:spPr>
          <a:xfrm>
            <a:off x="788336" y="4805344"/>
            <a:ext cx="67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1101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175121"/>
            <a:ext cx="8622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WYKAZ WYKROCZEŃ ZAREJESTROWANYCH W 2024 R.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8AEF1F69-9201-B280-39C9-573167E95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6065"/>
              </p:ext>
            </p:extLst>
          </p:nvPr>
        </p:nvGraphicFramePr>
        <p:xfrm>
          <a:off x="251519" y="671812"/>
          <a:ext cx="8622411" cy="56169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5045">
                  <a:extLst>
                    <a:ext uri="{9D8B030D-6E8A-4147-A177-3AD203B41FA5}">
                      <a16:colId xmlns:a16="http://schemas.microsoft.com/office/drawing/2014/main" val="3237144378"/>
                    </a:ext>
                  </a:extLst>
                </a:gridCol>
                <a:gridCol w="4948515">
                  <a:extLst>
                    <a:ext uri="{9D8B030D-6E8A-4147-A177-3AD203B41FA5}">
                      <a16:colId xmlns:a16="http://schemas.microsoft.com/office/drawing/2014/main" val="1194259331"/>
                    </a:ext>
                  </a:extLst>
                </a:gridCol>
                <a:gridCol w="1088851">
                  <a:extLst>
                    <a:ext uri="{9D8B030D-6E8A-4147-A177-3AD203B41FA5}">
                      <a16:colId xmlns:a16="http://schemas.microsoft.com/office/drawing/2014/main" val="3284673639"/>
                    </a:ext>
                  </a:extLst>
                </a:gridCol>
              </a:tblGrid>
              <a:tr h="452932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Podstawa prawna wykroczenia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Dotyczy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i="0" dirty="0">
                          <a:latin typeface="+mj-lt"/>
                        </a:rPr>
                        <a:t>Ilość przypadków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905262"/>
                  </a:ext>
                </a:extLst>
              </a:tr>
              <a:tr h="462976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26 ust. 1 pkt 2  ustawy Prawo </a:t>
                      </a:r>
                    </a:p>
                    <a:p>
                      <a:r>
                        <a:rPr lang="pl-PL" sz="1200" b="1" dirty="0">
                          <a:latin typeface="+mj-lt"/>
                        </a:rPr>
                        <a:t>o miarach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+mj-lt"/>
                        </a:rPr>
                        <a:t>stosowanie przyrządów pomiarowych bez ważnych dowodów kontroli metrologicznej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+mj-lt"/>
                        </a:rPr>
                        <a:t>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67067"/>
                  </a:ext>
                </a:extLst>
              </a:tr>
              <a:tr h="361119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136 § 2 Kodeksu wykroczeń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nieprawidłowe oznakowanie towarów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58314"/>
                  </a:ext>
                </a:extLst>
              </a:tr>
              <a:tr h="651061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45 pkt 2 ustawy o wychowaniu </a:t>
                      </a:r>
                      <a:br>
                        <a:rPr lang="pl-PL" sz="1200" b="1" dirty="0">
                          <a:latin typeface="+mj-lt"/>
                        </a:rPr>
                      </a:br>
                      <a:r>
                        <a:rPr lang="pl-PL" sz="1200" b="1" dirty="0">
                          <a:latin typeface="+mj-lt"/>
                        </a:rPr>
                        <a:t>w trzeźwości i przeciwdziałaniu alkoholizmowi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nieuwidocznienie informacji o szkodliwości spożywania alkoholu w miejscu sprzedaży napojów alkoholowych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765843"/>
                  </a:ext>
                </a:extLst>
              </a:tr>
              <a:tr h="451398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60</a:t>
                      </a:r>
                      <a:r>
                        <a:rPr lang="pl-PL" sz="1200" b="1" baseline="30000" dirty="0">
                          <a:latin typeface="+mj-lt"/>
                        </a:rPr>
                        <a:t>1</a:t>
                      </a:r>
                      <a:r>
                        <a:rPr lang="pl-PL" sz="1200" b="1" dirty="0">
                          <a:latin typeface="+mj-lt"/>
                        </a:rPr>
                        <a:t> § 2 </a:t>
                      </a: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Kodeksu wykroczeń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niezgłoszenie do ewidencji działalności gospodarczej zmian danych objętych wpisem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513646"/>
                  </a:ext>
                </a:extLst>
              </a:tr>
              <a:tr h="3611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art. 134 § 1 Kodeksu wykroczeń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oszustwo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06334"/>
                  </a:ext>
                </a:extLst>
              </a:tr>
              <a:tr h="651061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 44 ust. 1 ustawy </a:t>
                      </a:r>
                      <a:br>
                        <a:rPr lang="pl-PL" sz="1200" b="1" dirty="0">
                          <a:latin typeface="+mj-lt"/>
                        </a:rPr>
                      </a:br>
                      <a:r>
                        <a:rPr lang="pl-PL" sz="1200" b="1" i="0" dirty="0">
                          <a:latin typeface="+mj-lt"/>
                        </a:rPr>
                        <a:t>o substancjach chemicznych </a:t>
                      </a:r>
                      <a:br>
                        <a:rPr lang="pl-PL" sz="1200" b="1" i="0" dirty="0">
                          <a:latin typeface="+mj-lt"/>
                        </a:rPr>
                      </a:br>
                      <a:r>
                        <a:rPr lang="pl-PL" sz="1200" b="1" i="0" dirty="0">
                          <a:latin typeface="+mj-lt"/>
                        </a:rPr>
                        <a:t>i ich mieszaninach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wprowadzenie do obrotu mieszanin chemicznych </a:t>
                      </a:r>
                      <a:b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bez wymaganego oznakowania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44047"/>
                  </a:ext>
                </a:extLst>
              </a:tr>
              <a:tr h="45139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latin typeface="+mj-lt"/>
                        </a:rPr>
                        <a:t>art. 15 ust. 1 ustawy o języku polskim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stosowanie wyłącznie obcojęzycznego nazewnictwa towarów w obrocie </a:t>
                      </a:r>
                      <a:b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 udziałem konsumentów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322246"/>
                  </a:ext>
                </a:extLst>
              </a:tr>
              <a:tr h="4629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art. 60</a:t>
                      </a:r>
                      <a:r>
                        <a:rPr lang="pl-PL" sz="1200" b="1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§ 4 pkt 2 Kodeksu wykroczeń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użycie oznaczeń kategorii obiektów hotelarskich bez odpowiedniej decyzji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576569"/>
                  </a:ext>
                </a:extLst>
              </a:tr>
              <a:tr h="4629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art. 113 Kodeksu wykroczeń</a:t>
                      </a:r>
                    </a:p>
                    <a:p>
                      <a:endParaRPr lang="pl-PL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niezachowanie należytej czystości przy świadczeniu usług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67357"/>
                  </a:ext>
                </a:extLst>
              </a:tr>
              <a:tr h="761856">
                <a:tc>
                  <a:txBody>
                    <a:bodyPr/>
                    <a:lstStyle/>
                    <a:p>
                      <a:r>
                        <a:rPr lang="pl-PL" sz="1200" b="1" dirty="0">
                          <a:latin typeface="+mj-lt"/>
                        </a:rPr>
                        <a:t>art. 13 ust. 1 pkt 1 ustawy o ochronie zdrowia przed następstwami używania tytoniu i wyrobów tytoniowych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nieumieszczenie informacji o zakazie sprzedaży wyrobów tytoniowych, papierosów elektronicznych lub pojemników zapasowych osobom do lat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204145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06B800D-75FC-01D7-CC20-A46D9356565D}"/>
              </a:ext>
            </a:extLst>
          </p:cNvPr>
          <p:cNvSpPr txBox="1"/>
          <p:nvPr/>
        </p:nvSpPr>
        <p:spPr>
          <a:xfrm>
            <a:off x="7290357" y="628879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RAZEM: 251</a:t>
            </a:r>
          </a:p>
        </p:txBody>
      </p:sp>
    </p:spTree>
    <p:extLst>
      <p:ext uri="{BB962C8B-B14F-4D97-AF65-F5344CB8AC3E}">
        <p14:creationId xmlns:p14="http://schemas.microsoft.com/office/powerpoint/2010/main" val="23346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pl-PL" alt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84380" y="217303"/>
            <a:ext cx="8608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DYREKTYWY NOWEGO PODEJŚCIA W 2024 r.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11684" y="4905048"/>
            <a:ext cx="8712968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+mn-lt"/>
              </a:rPr>
              <a:t>Stwierdzone uchybienia to m.in.: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niespełnianie wymagań norm stwierdzone w badaniach laboratoryjnych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nieprawidłowe oznakowanie, w tym brak znaku CE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brak lub nieprawidłowo sporządzone deklaracje zgodności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1600" dirty="0">
                <a:latin typeface="+mn-lt"/>
              </a:rPr>
              <a:t>niekompletne instrukcje obsługi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98263639"/>
              </p:ext>
            </p:extLst>
          </p:nvPr>
        </p:nvGraphicFramePr>
        <p:xfrm>
          <a:off x="362666" y="1206594"/>
          <a:ext cx="8539673" cy="1921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6021091"/>
              </p:ext>
            </p:extLst>
          </p:nvPr>
        </p:nvGraphicFramePr>
        <p:xfrm>
          <a:off x="318593" y="3133791"/>
          <a:ext cx="853967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Prostokąt: ścięte rogi po przekątnej 6">
            <a:extLst>
              <a:ext uri="{FF2B5EF4-FFF2-40B4-BE49-F238E27FC236}">
                <a16:creationId xmlns:a16="http://schemas.microsoft.com/office/drawing/2014/main" id="{C79941AB-EE78-FEA6-D7F4-A4830602578A}"/>
              </a:ext>
            </a:extLst>
          </p:cNvPr>
          <p:cNvSpPr/>
          <p:nvPr/>
        </p:nvSpPr>
        <p:spPr>
          <a:xfrm>
            <a:off x="302813" y="678968"/>
            <a:ext cx="2340260" cy="52762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 Light" panose="020F0302020204030204" pitchFamily="34" charset="0"/>
              </a:rPr>
              <a:t>163 KONTROLE</a:t>
            </a:r>
            <a:r>
              <a:rPr lang="pl-PL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31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pl-PL" alt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1187624" y="675431"/>
            <a:ext cx="7039002" cy="5832649"/>
            <a:chOff x="1898528" y="764704"/>
            <a:chExt cx="7039002" cy="5832649"/>
          </a:xfr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grpSpPr>
        <p:sp>
          <p:nvSpPr>
            <p:cNvPr id="9" name="Dowolny kształt 8"/>
            <p:cNvSpPr/>
            <p:nvPr/>
          </p:nvSpPr>
          <p:spPr>
            <a:xfrm>
              <a:off x="1898528" y="764704"/>
              <a:ext cx="1611174" cy="5832648"/>
            </a:xfrm>
            <a:custGeom>
              <a:avLst/>
              <a:gdLst>
                <a:gd name="connsiteX0" fmla="*/ 0 w 1611174"/>
                <a:gd name="connsiteY0" fmla="*/ 161117 h 5832649"/>
                <a:gd name="connsiteX1" fmla="*/ 161117 w 1611174"/>
                <a:gd name="connsiteY1" fmla="*/ 0 h 5832649"/>
                <a:gd name="connsiteX2" fmla="*/ 1450057 w 1611174"/>
                <a:gd name="connsiteY2" fmla="*/ 0 h 5832649"/>
                <a:gd name="connsiteX3" fmla="*/ 1611174 w 1611174"/>
                <a:gd name="connsiteY3" fmla="*/ 161117 h 5832649"/>
                <a:gd name="connsiteX4" fmla="*/ 1611174 w 1611174"/>
                <a:gd name="connsiteY4" fmla="*/ 5671532 h 5832649"/>
                <a:gd name="connsiteX5" fmla="*/ 1450057 w 1611174"/>
                <a:gd name="connsiteY5" fmla="*/ 5832649 h 5832649"/>
                <a:gd name="connsiteX6" fmla="*/ 161117 w 1611174"/>
                <a:gd name="connsiteY6" fmla="*/ 5832649 h 5832649"/>
                <a:gd name="connsiteX7" fmla="*/ 0 w 1611174"/>
                <a:gd name="connsiteY7" fmla="*/ 5671532 h 5832649"/>
                <a:gd name="connsiteX8" fmla="*/ 0 w 1611174"/>
                <a:gd name="connsiteY8" fmla="*/ 161117 h 583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174" h="5832649">
                  <a:moveTo>
                    <a:pt x="0" y="161117"/>
                  </a:moveTo>
                  <a:cubicBezTo>
                    <a:pt x="0" y="72135"/>
                    <a:pt x="72135" y="0"/>
                    <a:pt x="161117" y="0"/>
                  </a:cubicBezTo>
                  <a:lnTo>
                    <a:pt x="1450057" y="0"/>
                  </a:lnTo>
                  <a:cubicBezTo>
                    <a:pt x="1539039" y="0"/>
                    <a:pt x="1611174" y="72135"/>
                    <a:pt x="1611174" y="161117"/>
                  </a:cubicBezTo>
                  <a:lnTo>
                    <a:pt x="1611174" y="5671532"/>
                  </a:lnTo>
                  <a:cubicBezTo>
                    <a:pt x="1611174" y="5760514"/>
                    <a:pt x="1539039" y="5832649"/>
                    <a:pt x="1450057" y="5832649"/>
                  </a:cubicBezTo>
                  <a:lnTo>
                    <a:pt x="161117" y="5832649"/>
                  </a:lnTo>
                  <a:cubicBezTo>
                    <a:pt x="72135" y="5832649"/>
                    <a:pt x="0" y="5760514"/>
                    <a:pt x="0" y="5671532"/>
                  </a:cubicBezTo>
                  <a:lnTo>
                    <a:pt x="0" y="161117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415905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rgbClr val="135B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186</a:t>
              </a:r>
              <a:br>
                <a:rPr lang="pl-PL" sz="2000" kern="1200" dirty="0"/>
              </a:br>
              <a:r>
                <a:rPr lang="pl-PL" sz="1400" b="1" kern="1200" dirty="0"/>
                <a:t>wniosków pokontrolnych</a:t>
              </a:r>
              <a:endParaRPr lang="pl-PL" sz="2400" b="1" kern="1200" dirty="0"/>
            </a:p>
          </p:txBody>
        </p:sp>
        <p:sp>
          <p:nvSpPr>
            <p:cNvPr id="10" name="Dowolny kształt 9"/>
            <p:cNvSpPr/>
            <p:nvPr/>
          </p:nvSpPr>
          <p:spPr>
            <a:xfrm>
              <a:off x="3626720" y="764704"/>
              <a:ext cx="5310810" cy="5832649"/>
            </a:xfrm>
            <a:custGeom>
              <a:avLst/>
              <a:gdLst>
                <a:gd name="connsiteX0" fmla="*/ 0 w 5310810"/>
                <a:gd name="connsiteY0" fmla="*/ 531081 h 5832649"/>
                <a:gd name="connsiteX1" fmla="*/ 531081 w 5310810"/>
                <a:gd name="connsiteY1" fmla="*/ 0 h 5832649"/>
                <a:gd name="connsiteX2" fmla="*/ 4779729 w 5310810"/>
                <a:gd name="connsiteY2" fmla="*/ 0 h 5832649"/>
                <a:gd name="connsiteX3" fmla="*/ 5310810 w 5310810"/>
                <a:gd name="connsiteY3" fmla="*/ 531081 h 5832649"/>
                <a:gd name="connsiteX4" fmla="*/ 5310810 w 5310810"/>
                <a:gd name="connsiteY4" fmla="*/ 5301568 h 5832649"/>
                <a:gd name="connsiteX5" fmla="*/ 4779729 w 5310810"/>
                <a:gd name="connsiteY5" fmla="*/ 5832649 h 5832649"/>
                <a:gd name="connsiteX6" fmla="*/ 531081 w 5310810"/>
                <a:gd name="connsiteY6" fmla="*/ 5832649 h 5832649"/>
                <a:gd name="connsiteX7" fmla="*/ 0 w 5310810"/>
                <a:gd name="connsiteY7" fmla="*/ 5301568 h 5832649"/>
                <a:gd name="connsiteX8" fmla="*/ 0 w 5310810"/>
                <a:gd name="connsiteY8" fmla="*/ 531081 h 583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10810" h="5832649">
                  <a:moveTo>
                    <a:pt x="0" y="531081"/>
                  </a:moveTo>
                  <a:cubicBezTo>
                    <a:pt x="0" y="237773"/>
                    <a:pt x="237773" y="0"/>
                    <a:pt x="531081" y="0"/>
                  </a:cubicBezTo>
                  <a:lnTo>
                    <a:pt x="4779729" y="0"/>
                  </a:lnTo>
                  <a:cubicBezTo>
                    <a:pt x="5073037" y="0"/>
                    <a:pt x="5310810" y="237773"/>
                    <a:pt x="5310810" y="531081"/>
                  </a:cubicBezTo>
                  <a:lnTo>
                    <a:pt x="5310810" y="5301568"/>
                  </a:lnTo>
                  <a:cubicBezTo>
                    <a:pt x="5310810" y="5594876"/>
                    <a:pt x="5073037" y="5832649"/>
                    <a:pt x="4779729" y="5832649"/>
                  </a:cubicBezTo>
                  <a:lnTo>
                    <a:pt x="531081" y="5832649"/>
                  </a:lnTo>
                  <a:cubicBezTo>
                    <a:pt x="237773" y="5832649"/>
                    <a:pt x="0" y="5594876"/>
                    <a:pt x="0" y="5301568"/>
                  </a:cubicBezTo>
                  <a:lnTo>
                    <a:pt x="0" y="531081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415905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357</a:t>
              </a:r>
              <a:br>
                <a:rPr lang="pl-PL" sz="2400" kern="1200" dirty="0"/>
              </a:br>
              <a:r>
                <a:rPr lang="pl-PL" sz="1400" b="1" kern="1200" dirty="0"/>
                <a:t>informacji do innych organów:</a:t>
              </a:r>
              <a:endParaRPr lang="pl-PL" sz="2400" b="1" kern="1200" dirty="0"/>
            </a:p>
          </p:txBody>
        </p:sp>
        <p:sp>
          <p:nvSpPr>
            <p:cNvPr id="11" name="Dowolny kształt 10"/>
            <p:cNvSpPr/>
            <p:nvPr/>
          </p:nvSpPr>
          <p:spPr>
            <a:xfrm>
              <a:off x="6407408" y="3853176"/>
              <a:ext cx="2303998" cy="360000"/>
            </a:xfrm>
            <a:custGeom>
              <a:avLst/>
              <a:gdLst>
                <a:gd name="connsiteX0" fmla="*/ 0 w 2303998"/>
                <a:gd name="connsiteY0" fmla="*/ 32400 h 323999"/>
                <a:gd name="connsiteX1" fmla="*/ 32400 w 2303998"/>
                <a:gd name="connsiteY1" fmla="*/ 0 h 323999"/>
                <a:gd name="connsiteX2" fmla="*/ 2271598 w 2303998"/>
                <a:gd name="connsiteY2" fmla="*/ 0 h 323999"/>
                <a:gd name="connsiteX3" fmla="*/ 2303998 w 2303998"/>
                <a:gd name="connsiteY3" fmla="*/ 32400 h 323999"/>
                <a:gd name="connsiteX4" fmla="*/ 2303998 w 2303998"/>
                <a:gd name="connsiteY4" fmla="*/ 291599 h 323999"/>
                <a:gd name="connsiteX5" fmla="*/ 2271598 w 2303998"/>
                <a:gd name="connsiteY5" fmla="*/ 323999 h 323999"/>
                <a:gd name="connsiteX6" fmla="*/ 32400 w 2303998"/>
                <a:gd name="connsiteY6" fmla="*/ 323999 h 323999"/>
                <a:gd name="connsiteX7" fmla="*/ 0 w 2303998"/>
                <a:gd name="connsiteY7" fmla="*/ 291599 h 323999"/>
                <a:gd name="connsiteX8" fmla="*/ 0 w 2303998"/>
                <a:gd name="connsiteY8" fmla="*/ 32400 h 32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323999">
                  <a:moveTo>
                    <a:pt x="0" y="32400"/>
                  </a:moveTo>
                  <a:cubicBezTo>
                    <a:pt x="0" y="14506"/>
                    <a:pt x="14506" y="0"/>
                    <a:pt x="32400" y="0"/>
                  </a:cubicBezTo>
                  <a:lnTo>
                    <a:pt x="2271598" y="0"/>
                  </a:lnTo>
                  <a:cubicBezTo>
                    <a:pt x="2289492" y="0"/>
                    <a:pt x="2303998" y="14506"/>
                    <a:pt x="2303998" y="32400"/>
                  </a:cubicBezTo>
                  <a:lnTo>
                    <a:pt x="2303998" y="291599"/>
                  </a:lnTo>
                  <a:cubicBezTo>
                    <a:pt x="2303998" y="309493"/>
                    <a:pt x="2289492" y="323999"/>
                    <a:pt x="2271598" y="323999"/>
                  </a:cubicBezTo>
                  <a:lnTo>
                    <a:pt x="32400" y="323999"/>
                  </a:lnTo>
                  <a:cubicBezTo>
                    <a:pt x="14506" y="323999"/>
                    <a:pt x="0" y="309493"/>
                    <a:pt x="0" y="291599"/>
                  </a:cubicBezTo>
                  <a:lnTo>
                    <a:pt x="0" y="324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9970" tIns="32350" rIns="39970" bIns="3235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Państwowej Inspekcji Sanitarnej, </a:t>
              </a:r>
            </a:p>
          </p:txBody>
        </p:sp>
        <p:sp>
          <p:nvSpPr>
            <p:cNvPr id="12" name="Dowolny kształt 11"/>
            <p:cNvSpPr/>
            <p:nvPr/>
          </p:nvSpPr>
          <p:spPr>
            <a:xfrm>
              <a:off x="6405007" y="2282493"/>
              <a:ext cx="2303998" cy="360000"/>
            </a:xfrm>
            <a:custGeom>
              <a:avLst/>
              <a:gdLst>
                <a:gd name="connsiteX0" fmla="*/ 0 w 2303998"/>
                <a:gd name="connsiteY0" fmla="*/ 16226 h 162264"/>
                <a:gd name="connsiteX1" fmla="*/ 16226 w 2303998"/>
                <a:gd name="connsiteY1" fmla="*/ 0 h 162264"/>
                <a:gd name="connsiteX2" fmla="*/ 2287772 w 2303998"/>
                <a:gd name="connsiteY2" fmla="*/ 0 h 162264"/>
                <a:gd name="connsiteX3" fmla="*/ 2303998 w 2303998"/>
                <a:gd name="connsiteY3" fmla="*/ 16226 h 162264"/>
                <a:gd name="connsiteX4" fmla="*/ 2303998 w 2303998"/>
                <a:gd name="connsiteY4" fmla="*/ 146038 h 162264"/>
                <a:gd name="connsiteX5" fmla="*/ 2287772 w 2303998"/>
                <a:gd name="connsiteY5" fmla="*/ 162264 h 162264"/>
                <a:gd name="connsiteX6" fmla="*/ 16226 w 2303998"/>
                <a:gd name="connsiteY6" fmla="*/ 162264 h 162264"/>
                <a:gd name="connsiteX7" fmla="*/ 0 w 2303998"/>
                <a:gd name="connsiteY7" fmla="*/ 146038 h 162264"/>
                <a:gd name="connsiteX8" fmla="*/ 0 w 2303998"/>
                <a:gd name="connsiteY8" fmla="*/ 16226 h 16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162264">
                  <a:moveTo>
                    <a:pt x="0" y="16226"/>
                  </a:moveTo>
                  <a:cubicBezTo>
                    <a:pt x="0" y="7265"/>
                    <a:pt x="7265" y="0"/>
                    <a:pt x="16226" y="0"/>
                  </a:cubicBezTo>
                  <a:lnTo>
                    <a:pt x="2287772" y="0"/>
                  </a:lnTo>
                  <a:cubicBezTo>
                    <a:pt x="2296733" y="0"/>
                    <a:pt x="2303998" y="7265"/>
                    <a:pt x="2303998" y="16226"/>
                  </a:cubicBezTo>
                  <a:lnTo>
                    <a:pt x="2303998" y="146038"/>
                  </a:lnTo>
                  <a:cubicBezTo>
                    <a:pt x="2303998" y="154999"/>
                    <a:pt x="2296733" y="162264"/>
                    <a:pt x="2287772" y="162264"/>
                  </a:cubicBezTo>
                  <a:lnTo>
                    <a:pt x="16226" y="162264"/>
                  </a:lnTo>
                  <a:cubicBezTo>
                    <a:pt x="7265" y="162264"/>
                    <a:pt x="0" y="154999"/>
                    <a:pt x="0" y="146038"/>
                  </a:cubicBezTo>
                  <a:lnTo>
                    <a:pt x="0" y="1622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5986" tIns="28366" rIns="35986" bIns="28366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dirty="0"/>
                <a:t>Urzędów Skarbowych, </a:t>
              </a:r>
            </a:p>
          </p:txBody>
        </p:sp>
        <p:sp>
          <p:nvSpPr>
            <p:cNvPr id="13" name="Dowolny kształt 12"/>
            <p:cNvSpPr/>
            <p:nvPr/>
          </p:nvSpPr>
          <p:spPr>
            <a:xfrm>
              <a:off x="3833618" y="2282493"/>
              <a:ext cx="2303998" cy="360000"/>
            </a:xfrm>
            <a:custGeom>
              <a:avLst/>
              <a:gdLst>
                <a:gd name="connsiteX0" fmla="*/ 0 w 2303998"/>
                <a:gd name="connsiteY0" fmla="*/ 18798 h 187981"/>
                <a:gd name="connsiteX1" fmla="*/ 18798 w 2303998"/>
                <a:gd name="connsiteY1" fmla="*/ 0 h 187981"/>
                <a:gd name="connsiteX2" fmla="*/ 2285200 w 2303998"/>
                <a:gd name="connsiteY2" fmla="*/ 0 h 187981"/>
                <a:gd name="connsiteX3" fmla="*/ 2303998 w 2303998"/>
                <a:gd name="connsiteY3" fmla="*/ 18798 h 187981"/>
                <a:gd name="connsiteX4" fmla="*/ 2303998 w 2303998"/>
                <a:gd name="connsiteY4" fmla="*/ 169183 h 187981"/>
                <a:gd name="connsiteX5" fmla="*/ 2285200 w 2303998"/>
                <a:gd name="connsiteY5" fmla="*/ 187981 h 187981"/>
                <a:gd name="connsiteX6" fmla="*/ 18798 w 2303998"/>
                <a:gd name="connsiteY6" fmla="*/ 187981 h 187981"/>
                <a:gd name="connsiteX7" fmla="*/ 0 w 2303998"/>
                <a:gd name="connsiteY7" fmla="*/ 169183 h 187981"/>
                <a:gd name="connsiteX8" fmla="*/ 0 w 2303998"/>
                <a:gd name="connsiteY8" fmla="*/ 18798 h 18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187981">
                  <a:moveTo>
                    <a:pt x="0" y="18798"/>
                  </a:moveTo>
                  <a:cubicBezTo>
                    <a:pt x="0" y="8416"/>
                    <a:pt x="8416" y="0"/>
                    <a:pt x="18798" y="0"/>
                  </a:cubicBezTo>
                  <a:lnTo>
                    <a:pt x="2285200" y="0"/>
                  </a:lnTo>
                  <a:cubicBezTo>
                    <a:pt x="2295582" y="0"/>
                    <a:pt x="2303998" y="8416"/>
                    <a:pt x="2303998" y="18798"/>
                  </a:cubicBezTo>
                  <a:lnTo>
                    <a:pt x="2303998" y="169183"/>
                  </a:lnTo>
                  <a:cubicBezTo>
                    <a:pt x="2303998" y="179565"/>
                    <a:pt x="2295582" y="187981"/>
                    <a:pt x="2285200" y="187981"/>
                  </a:cubicBezTo>
                  <a:lnTo>
                    <a:pt x="18798" y="187981"/>
                  </a:lnTo>
                  <a:cubicBezTo>
                    <a:pt x="8416" y="187981"/>
                    <a:pt x="0" y="179565"/>
                    <a:pt x="0" y="169183"/>
                  </a:cubicBezTo>
                  <a:lnTo>
                    <a:pt x="0" y="18798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5986" tIns="28366" rIns="35986" bIns="2836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Urzędów Miar, </a:t>
              </a:r>
            </a:p>
          </p:txBody>
        </p:sp>
        <p:sp>
          <p:nvSpPr>
            <p:cNvPr id="14" name="Dowolny kształt 13"/>
            <p:cNvSpPr/>
            <p:nvPr/>
          </p:nvSpPr>
          <p:spPr>
            <a:xfrm>
              <a:off x="6400497" y="3304636"/>
              <a:ext cx="2303998" cy="360000"/>
            </a:xfrm>
            <a:custGeom>
              <a:avLst/>
              <a:gdLst>
                <a:gd name="connsiteX0" fmla="*/ 0 w 2303998"/>
                <a:gd name="connsiteY0" fmla="*/ 18977 h 189771"/>
                <a:gd name="connsiteX1" fmla="*/ 18977 w 2303998"/>
                <a:gd name="connsiteY1" fmla="*/ 0 h 189771"/>
                <a:gd name="connsiteX2" fmla="*/ 2285021 w 2303998"/>
                <a:gd name="connsiteY2" fmla="*/ 0 h 189771"/>
                <a:gd name="connsiteX3" fmla="*/ 2303998 w 2303998"/>
                <a:gd name="connsiteY3" fmla="*/ 18977 h 189771"/>
                <a:gd name="connsiteX4" fmla="*/ 2303998 w 2303998"/>
                <a:gd name="connsiteY4" fmla="*/ 170794 h 189771"/>
                <a:gd name="connsiteX5" fmla="*/ 2285021 w 2303998"/>
                <a:gd name="connsiteY5" fmla="*/ 189771 h 189771"/>
                <a:gd name="connsiteX6" fmla="*/ 18977 w 2303998"/>
                <a:gd name="connsiteY6" fmla="*/ 189771 h 189771"/>
                <a:gd name="connsiteX7" fmla="*/ 0 w 2303998"/>
                <a:gd name="connsiteY7" fmla="*/ 170794 h 189771"/>
                <a:gd name="connsiteX8" fmla="*/ 0 w 2303998"/>
                <a:gd name="connsiteY8" fmla="*/ 18977 h 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189771">
                  <a:moveTo>
                    <a:pt x="0" y="18977"/>
                  </a:moveTo>
                  <a:cubicBezTo>
                    <a:pt x="0" y="8496"/>
                    <a:pt x="8496" y="0"/>
                    <a:pt x="18977" y="0"/>
                  </a:cubicBezTo>
                  <a:lnTo>
                    <a:pt x="2285021" y="0"/>
                  </a:lnTo>
                  <a:cubicBezTo>
                    <a:pt x="2295502" y="0"/>
                    <a:pt x="2303998" y="8496"/>
                    <a:pt x="2303998" y="18977"/>
                  </a:cubicBezTo>
                  <a:lnTo>
                    <a:pt x="2303998" y="170794"/>
                  </a:lnTo>
                  <a:cubicBezTo>
                    <a:pt x="2303998" y="181275"/>
                    <a:pt x="2295502" y="189771"/>
                    <a:pt x="2285021" y="189771"/>
                  </a:cubicBezTo>
                  <a:lnTo>
                    <a:pt x="18977" y="189771"/>
                  </a:lnTo>
                  <a:cubicBezTo>
                    <a:pt x="8496" y="189771"/>
                    <a:pt x="0" y="181275"/>
                    <a:pt x="0" y="170794"/>
                  </a:cubicBezTo>
                  <a:lnTo>
                    <a:pt x="0" y="18977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6038" tIns="28418" rIns="36038" bIns="284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Urzędów Miast i Gmin, </a:t>
              </a:r>
            </a:p>
          </p:txBody>
        </p:sp>
        <p:sp>
          <p:nvSpPr>
            <p:cNvPr id="16" name="Dowolny kształt 15"/>
            <p:cNvSpPr/>
            <p:nvPr/>
          </p:nvSpPr>
          <p:spPr>
            <a:xfrm>
              <a:off x="6400497" y="4362552"/>
              <a:ext cx="2303998" cy="360000"/>
            </a:xfrm>
            <a:custGeom>
              <a:avLst/>
              <a:gdLst>
                <a:gd name="connsiteX0" fmla="*/ 0 w 2303998"/>
                <a:gd name="connsiteY0" fmla="*/ 20563 h 205634"/>
                <a:gd name="connsiteX1" fmla="*/ 20563 w 2303998"/>
                <a:gd name="connsiteY1" fmla="*/ 0 h 205634"/>
                <a:gd name="connsiteX2" fmla="*/ 2283435 w 2303998"/>
                <a:gd name="connsiteY2" fmla="*/ 0 h 205634"/>
                <a:gd name="connsiteX3" fmla="*/ 2303998 w 2303998"/>
                <a:gd name="connsiteY3" fmla="*/ 20563 h 205634"/>
                <a:gd name="connsiteX4" fmla="*/ 2303998 w 2303998"/>
                <a:gd name="connsiteY4" fmla="*/ 185071 h 205634"/>
                <a:gd name="connsiteX5" fmla="*/ 2283435 w 2303998"/>
                <a:gd name="connsiteY5" fmla="*/ 205634 h 205634"/>
                <a:gd name="connsiteX6" fmla="*/ 20563 w 2303998"/>
                <a:gd name="connsiteY6" fmla="*/ 205634 h 205634"/>
                <a:gd name="connsiteX7" fmla="*/ 0 w 2303998"/>
                <a:gd name="connsiteY7" fmla="*/ 185071 h 205634"/>
                <a:gd name="connsiteX8" fmla="*/ 0 w 2303998"/>
                <a:gd name="connsiteY8" fmla="*/ 20563 h 20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205634">
                  <a:moveTo>
                    <a:pt x="0" y="20563"/>
                  </a:moveTo>
                  <a:cubicBezTo>
                    <a:pt x="0" y="9206"/>
                    <a:pt x="9206" y="0"/>
                    <a:pt x="20563" y="0"/>
                  </a:cubicBezTo>
                  <a:lnTo>
                    <a:pt x="2283435" y="0"/>
                  </a:lnTo>
                  <a:cubicBezTo>
                    <a:pt x="2294792" y="0"/>
                    <a:pt x="2303998" y="9206"/>
                    <a:pt x="2303998" y="20563"/>
                  </a:cubicBezTo>
                  <a:lnTo>
                    <a:pt x="2303998" y="185071"/>
                  </a:lnTo>
                  <a:cubicBezTo>
                    <a:pt x="2303998" y="196428"/>
                    <a:pt x="2294792" y="205634"/>
                    <a:pt x="2283435" y="205634"/>
                  </a:cubicBezTo>
                  <a:lnTo>
                    <a:pt x="20563" y="205634"/>
                  </a:lnTo>
                  <a:cubicBezTo>
                    <a:pt x="9206" y="205634"/>
                    <a:pt x="0" y="196428"/>
                    <a:pt x="0" y="185071"/>
                  </a:cubicBezTo>
                  <a:lnTo>
                    <a:pt x="0" y="2056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6503" tIns="28883" rIns="36503" bIns="2888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Inspekcji Jakości Handlowej Artykułów Rolno-Spożywczych, </a:t>
              </a:r>
            </a:p>
          </p:txBody>
        </p:sp>
        <p:sp>
          <p:nvSpPr>
            <p:cNvPr id="22" name="Dowolny kształt 21"/>
            <p:cNvSpPr/>
            <p:nvPr/>
          </p:nvSpPr>
          <p:spPr>
            <a:xfrm>
              <a:off x="3833617" y="4359695"/>
              <a:ext cx="2303998" cy="357059"/>
            </a:xfrm>
            <a:custGeom>
              <a:avLst/>
              <a:gdLst>
                <a:gd name="connsiteX0" fmla="*/ 0 w 2303998"/>
                <a:gd name="connsiteY0" fmla="*/ 27073 h 270734"/>
                <a:gd name="connsiteX1" fmla="*/ 27073 w 2303998"/>
                <a:gd name="connsiteY1" fmla="*/ 0 h 270734"/>
                <a:gd name="connsiteX2" fmla="*/ 2276925 w 2303998"/>
                <a:gd name="connsiteY2" fmla="*/ 0 h 270734"/>
                <a:gd name="connsiteX3" fmla="*/ 2303998 w 2303998"/>
                <a:gd name="connsiteY3" fmla="*/ 27073 h 270734"/>
                <a:gd name="connsiteX4" fmla="*/ 2303998 w 2303998"/>
                <a:gd name="connsiteY4" fmla="*/ 243661 h 270734"/>
                <a:gd name="connsiteX5" fmla="*/ 2276925 w 2303998"/>
                <a:gd name="connsiteY5" fmla="*/ 270734 h 270734"/>
                <a:gd name="connsiteX6" fmla="*/ 27073 w 2303998"/>
                <a:gd name="connsiteY6" fmla="*/ 270734 h 270734"/>
                <a:gd name="connsiteX7" fmla="*/ 0 w 2303998"/>
                <a:gd name="connsiteY7" fmla="*/ 243661 h 270734"/>
                <a:gd name="connsiteX8" fmla="*/ 0 w 2303998"/>
                <a:gd name="connsiteY8" fmla="*/ 27073 h 27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270734">
                  <a:moveTo>
                    <a:pt x="0" y="27073"/>
                  </a:moveTo>
                  <a:cubicBezTo>
                    <a:pt x="0" y="12121"/>
                    <a:pt x="12121" y="0"/>
                    <a:pt x="27073" y="0"/>
                  </a:cubicBezTo>
                  <a:lnTo>
                    <a:pt x="2276925" y="0"/>
                  </a:lnTo>
                  <a:cubicBezTo>
                    <a:pt x="2291877" y="0"/>
                    <a:pt x="2303998" y="12121"/>
                    <a:pt x="2303998" y="27073"/>
                  </a:cubicBezTo>
                  <a:lnTo>
                    <a:pt x="2303998" y="243661"/>
                  </a:lnTo>
                  <a:cubicBezTo>
                    <a:pt x="2303998" y="258613"/>
                    <a:pt x="2291877" y="270734"/>
                    <a:pt x="2276925" y="270734"/>
                  </a:cubicBezTo>
                  <a:lnTo>
                    <a:pt x="27073" y="270734"/>
                  </a:lnTo>
                  <a:cubicBezTo>
                    <a:pt x="12121" y="270734"/>
                    <a:pt x="0" y="258613"/>
                    <a:pt x="0" y="243661"/>
                  </a:cubicBezTo>
                  <a:lnTo>
                    <a:pt x="0" y="2707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410" tIns="30790" rIns="38410" bIns="3079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 Wojewódzkich Inspektoratów Ochrony Środowiska,</a:t>
              </a:r>
            </a:p>
          </p:txBody>
        </p:sp>
        <p:sp>
          <p:nvSpPr>
            <p:cNvPr id="23" name="Dowolny kształt 22"/>
            <p:cNvSpPr/>
            <p:nvPr/>
          </p:nvSpPr>
          <p:spPr>
            <a:xfrm>
              <a:off x="3833617" y="3820729"/>
              <a:ext cx="2303998" cy="360000"/>
            </a:xfrm>
            <a:custGeom>
              <a:avLst/>
              <a:gdLst>
                <a:gd name="connsiteX0" fmla="*/ 0 w 2303998"/>
                <a:gd name="connsiteY0" fmla="*/ 28385 h 283845"/>
                <a:gd name="connsiteX1" fmla="*/ 28385 w 2303998"/>
                <a:gd name="connsiteY1" fmla="*/ 0 h 283845"/>
                <a:gd name="connsiteX2" fmla="*/ 2275614 w 2303998"/>
                <a:gd name="connsiteY2" fmla="*/ 0 h 283845"/>
                <a:gd name="connsiteX3" fmla="*/ 2303999 w 2303998"/>
                <a:gd name="connsiteY3" fmla="*/ 28385 h 283845"/>
                <a:gd name="connsiteX4" fmla="*/ 2303998 w 2303998"/>
                <a:gd name="connsiteY4" fmla="*/ 255461 h 283845"/>
                <a:gd name="connsiteX5" fmla="*/ 2275613 w 2303998"/>
                <a:gd name="connsiteY5" fmla="*/ 283846 h 283845"/>
                <a:gd name="connsiteX6" fmla="*/ 28385 w 2303998"/>
                <a:gd name="connsiteY6" fmla="*/ 283845 h 283845"/>
                <a:gd name="connsiteX7" fmla="*/ 0 w 2303998"/>
                <a:gd name="connsiteY7" fmla="*/ 255460 h 283845"/>
                <a:gd name="connsiteX8" fmla="*/ 0 w 2303998"/>
                <a:gd name="connsiteY8" fmla="*/ 28385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283845">
                  <a:moveTo>
                    <a:pt x="0" y="28385"/>
                  </a:moveTo>
                  <a:cubicBezTo>
                    <a:pt x="0" y="12708"/>
                    <a:pt x="12708" y="0"/>
                    <a:pt x="28385" y="0"/>
                  </a:cubicBezTo>
                  <a:lnTo>
                    <a:pt x="2275614" y="0"/>
                  </a:lnTo>
                  <a:cubicBezTo>
                    <a:pt x="2291291" y="0"/>
                    <a:pt x="2303999" y="12708"/>
                    <a:pt x="2303999" y="28385"/>
                  </a:cubicBezTo>
                  <a:cubicBezTo>
                    <a:pt x="2303999" y="104077"/>
                    <a:pt x="2303998" y="179769"/>
                    <a:pt x="2303998" y="255461"/>
                  </a:cubicBezTo>
                  <a:cubicBezTo>
                    <a:pt x="2303998" y="271138"/>
                    <a:pt x="2291290" y="283846"/>
                    <a:pt x="2275613" y="283846"/>
                  </a:cubicBezTo>
                  <a:lnTo>
                    <a:pt x="28385" y="283845"/>
                  </a:lnTo>
                  <a:cubicBezTo>
                    <a:pt x="12708" y="283845"/>
                    <a:pt x="0" y="271137"/>
                    <a:pt x="0" y="255460"/>
                  </a:cubicBezTo>
                  <a:lnTo>
                    <a:pt x="0" y="2838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794" tIns="31174" rIns="38794" bIns="3117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>
                  <a:solidFill>
                    <a:srgbClr val="FF0000"/>
                  </a:solidFill>
                </a:rPr>
                <a:t> </a:t>
              </a:r>
              <a:r>
                <a:rPr lang="pl-PL" sz="1200" kern="1200" dirty="0">
                  <a:solidFill>
                    <a:schemeClr val="tx1"/>
                  </a:solidFill>
                </a:rPr>
                <a:t>Prezesa Urzędu Regulacji Energetyki,</a:t>
              </a:r>
            </a:p>
          </p:txBody>
        </p:sp>
        <p:sp>
          <p:nvSpPr>
            <p:cNvPr id="25" name="Dowolny kształt 24"/>
            <p:cNvSpPr/>
            <p:nvPr/>
          </p:nvSpPr>
          <p:spPr>
            <a:xfrm>
              <a:off x="6405007" y="4928224"/>
              <a:ext cx="2303998" cy="360000"/>
            </a:xfrm>
            <a:custGeom>
              <a:avLst/>
              <a:gdLst>
                <a:gd name="connsiteX0" fmla="*/ 0 w 2303998"/>
                <a:gd name="connsiteY0" fmla="*/ 31134 h 311343"/>
                <a:gd name="connsiteX1" fmla="*/ 31134 w 2303998"/>
                <a:gd name="connsiteY1" fmla="*/ 0 h 311343"/>
                <a:gd name="connsiteX2" fmla="*/ 2272864 w 2303998"/>
                <a:gd name="connsiteY2" fmla="*/ 0 h 311343"/>
                <a:gd name="connsiteX3" fmla="*/ 2303998 w 2303998"/>
                <a:gd name="connsiteY3" fmla="*/ 31134 h 311343"/>
                <a:gd name="connsiteX4" fmla="*/ 2303998 w 2303998"/>
                <a:gd name="connsiteY4" fmla="*/ 280209 h 311343"/>
                <a:gd name="connsiteX5" fmla="*/ 2272864 w 2303998"/>
                <a:gd name="connsiteY5" fmla="*/ 311343 h 311343"/>
                <a:gd name="connsiteX6" fmla="*/ 31134 w 2303998"/>
                <a:gd name="connsiteY6" fmla="*/ 311343 h 311343"/>
                <a:gd name="connsiteX7" fmla="*/ 0 w 2303998"/>
                <a:gd name="connsiteY7" fmla="*/ 280209 h 311343"/>
                <a:gd name="connsiteX8" fmla="*/ 0 w 2303998"/>
                <a:gd name="connsiteY8" fmla="*/ 31134 h 31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3998" h="311343">
                  <a:moveTo>
                    <a:pt x="0" y="31134"/>
                  </a:moveTo>
                  <a:cubicBezTo>
                    <a:pt x="0" y="13939"/>
                    <a:pt x="13939" y="0"/>
                    <a:pt x="31134" y="0"/>
                  </a:cubicBezTo>
                  <a:lnTo>
                    <a:pt x="2272864" y="0"/>
                  </a:lnTo>
                  <a:cubicBezTo>
                    <a:pt x="2290059" y="0"/>
                    <a:pt x="2303998" y="13939"/>
                    <a:pt x="2303998" y="31134"/>
                  </a:cubicBezTo>
                  <a:lnTo>
                    <a:pt x="2303998" y="280209"/>
                  </a:lnTo>
                  <a:cubicBezTo>
                    <a:pt x="2303998" y="297404"/>
                    <a:pt x="2290059" y="311343"/>
                    <a:pt x="2272864" y="311343"/>
                  </a:cubicBezTo>
                  <a:lnTo>
                    <a:pt x="31134" y="311343"/>
                  </a:lnTo>
                  <a:cubicBezTo>
                    <a:pt x="13939" y="311343"/>
                    <a:pt x="0" y="297404"/>
                    <a:pt x="0" y="280209"/>
                  </a:cubicBezTo>
                  <a:lnTo>
                    <a:pt x="0" y="3113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9599" tIns="31979" rIns="39599" bIns="3197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/>
                <a:t>Wojewódzkich Inspektorów Inspekcji Handlowej.</a:t>
              </a:r>
            </a:p>
          </p:txBody>
        </p:sp>
      </p:grp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183854"/>
            <a:ext cx="864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INNE DZIAŁANIA POKONTROLNE</a:t>
            </a:r>
          </a:p>
        </p:txBody>
      </p:sp>
      <p:sp>
        <p:nvSpPr>
          <p:cNvPr id="3" name="Dowolny kształt 11">
            <a:extLst>
              <a:ext uri="{FF2B5EF4-FFF2-40B4-BE49-F238E27FC236}">
                <a16:creationId xmlns:a16="http://schemas.microsoft.com/office/drawing/2014/main" id="{73DE92D0-784F-C7E1-B688-F5C0EF1EB957}"/>
              </a:ext>
            </a:extLst>
          </p:cNvPr>
          <p:cNvSpPr/>
          <p:nvPr/>
        </p:nvSpPr>
        <p:spPr>
          <a:xfrm>
            <a:off x="5692795" y="2692669"/>
            <a:ext cx="2303998" cy="360000"/>
          </a:xfrm>
          <a:custGeom>
            <a:avLst/>
            <a:gdLst>
              <a:gd name="connsiteX0" fmla="*/ 0 w 2303998"/>
              <a:gd name="connsiteY0" fmla="*/ 16226 h 162264"/>
              <a:gd name="connsiteX1" fmla="*/ 16226 w 2303998"/>
              <a:gd name="connsiteY1" fmla="*/ 0 h 162264"/>
              <a:gd name="connsiteX2" fmla="*/ 2287772 w 2303998"/>
              <a:gd name="connsiteY2" fmla="*/ 0 h 162264"/>
              <a:gd name="connsiteX3" fmla="*/ 2303998 w 2303998"/>
              <a:gd name="connsiteY3" fmla="*/ 16226 h 162264"/>
              <a:gd name="connsiteX4" fmla="*/ 2303998 w 2303998"/>
              <a:gd name="connsiteY4" fmla="*/ 146038 h 162264"/>
              <a:gd name="connsiteX5" fmla="*/ 2287772 w 2303998"/>
              <a:gd name="connsiteY5" fmla="*/ 162264 h 162264"/>
              <a:gd name="connsiteX6" fmla="*/ 16226 w 2303998"/>
              <a:gd name="connsiteY6" fmla="*/ 162264 h 162264"/>
              <a:gd name="connsiteX7" fmla="*/ 0 w 2303998"/>
              <a:gd name="connsiteY7" fmla="*/ 146038 h 162264"/>
              <a:gd name="connsiteX8" fmla="*/ 0 w 2303998"/>
              <a:gd name="connsiteY8" fmla="*/ 16226 h 1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3998" h="162264">
                <a:moveTo>
                  <a:pt x="0" y="16226"/>
                </a:moveTo>
                <a:cubicBezTo>
                  <a:pt x="0" y="7265"/>
                  <a:pt x="7265" y="0"/>
                  <a:pt x="16226" y="0"/>
                </a:cubicBezTo>
                <a:lnTo>
                  <a:pt x="2287772" y="0"/>
                </a:lnTo>
                <a:cubicBezTo>
                  <a:pt x="2296733" y="0"/>
                  <a:pt x="2303998" y="7265"/>
                  <a:pt x="2303998" y="16226"/>
                </a:cubicBezTo>
                <a:lnTo>
                  <a:pt x="2303998" y="146038"/>
                </a:lnTo>
                <a:cubicBezTo>
                  <a:pt x="2303998" y="154999"/>
                  <a:pt x="2296733" y="162264"/>
                  <a:pt x="2287772" y="162264"/>
                </a:cubicBezTo>
                <a:lnTo>
                  <a:pt x="16226" y="162264"/>
                </a:lnTo>
                <a:cubicBezTo>
                  <a:pt x="7265" y="162264"/>
                  <a:pt x="0" y="154999"/>
                  <a:pt x="0" y="146038"/>
                </a:cubicBezTo>
                <a:lnTo>
                  <a:pt x="0" y="16226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5233" tIns="27613" rIns="35233" bIns="2761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200" dirty="0"/>
              <a:t>Izby</a:t>
            </a:r>
            <a:r>
              <a:rPr lang="pl-PL" sz="1200" kern="1200" dirty="0"/>
              <a:t> </a:t>
            </a:r>
            <a:r>
              <a:rPr lang="pl-PL" sz="1200" dirty="0"/>
              <a:t>Administracji</a:t>
            </a:r>
            <a:r>
              <a:rPr lang="pl-PL" sz="1200" kern="1200" dirty="0"/>
              <a:t> Skarbowej, </a:t>
            </a:r>
          </a:p>
        </p:txBody>
      </p:sp>
      <p:sp>
        <p:nvSpPr>
          <p:cNvPr id="5" name="Dowolny kształt 15">
            <a:extLst>
              <a:ext uri="{FF2B5EF4-FFF2-40B4-BE49-F238E27FC236}">
                <a16:creationId xmlns:a16="http://schemas.microsoft.com/office/drawing/2014/main" id="{33EDE1C8-5CCF-C686-EE03-C73BF75F0DA9}"/>
              </a:ext>
            </a:extLst>
          </p:cNvPr>
          <p:cNvSpPr/>
          <p:nvPr/>
        </p:nvSpPr>
        <p:spPr>
          <a:xfrm>
            <a:off x="3135637" y="4844583"/>
            <a:ext cx="2303998" cy="360000"/>
          </a:xfrm>
          <a:custGeom>
            <a:avLst/>
            <a:gdLst>
              <a:gd name="connsiteX0" fmla="*/ 0 w 2303998"/>
              <a:gd name="connsiteY0" fmla="*/ 20563 h 205634"/>
              <a:gd name="connsiteX1" fmla="*/ 20563 w 2303998"/>
              <a:gd name="connsiteY1" fmla="*/ 0 h 205634"/>
              <a:gd name="connsiteX2" fmla="*/ 2283435 w 2303998"/>
              <a:gd name="connsiteY2" fmla="*/ 0 h 205634"/>
              <a:gd name="connsiteX3" fmla="*/ 2303998 w 2303998"/>
              <a:gd name="connsiteY3" fmla="*/ 20563 h 205634"/>
              <a:gd name="connsiteX4" fmla="*/ 2303998 w 2303998"/>
              <a:gd name="connsiteY4" fmla="*/ 185071 h 205634"/>
              <a:gd name="connsiteX5" fmla="*/ 2283435 w 2303998"/>
              <a:gd name="connsiteY5" fmla="*/ 205634 h 205634"/>
              <a:gd name="connsiteX6" fmla="*/ 20563 w 2303998"/>
              <a:gd name="connsiteY6" fmla="*/ 205634 h 205634"/>
              <a:gd name="connsiteX7" fmla="*/ 0 w 2303998"/>
              <a:gd name="connsiteY7" fmla="*/ 185071 h 205634"/>
              <a:gd name="connsiteX8" fmla="*/ 0 w 2303998"/>
              <a:gd name="connsiteY8" fmla="*/ 20563 h 20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3998" h="205634">
                <a:moveTo>
                  <a:pt x="0" y="20563"/>
                </a:moveTo>
                <a:cubicBezTo>
                  <a:pt x="0" y="9206"/>
                  <a:pt x="9206" y="0"/>
                  <a:pt x="20563" y="0"/>
                </a:cubicBezTo>
                <a:lnTo>
                  <a:pt x="2283435" y="0"/>
                </a:lnTo>
                <a:cubicBezTo>
                  <a:pt x="2294792" y="0"/>
                  <a:pt x="2303998" y="9206"/>
                  <a:pt x="2303998" y="20563"/>
                </a:cubicBezTo>
                <a:lnTo>
                  <a:pt x="2303998" y="185071"/>
                </a:lnTo>
                <a:cubicBezTo>
                  <a:pt x="2303998" y="196428"/>
                  <a:pt x="2294792" y="205634"/>
                  <a:pt x="2283435" y="205634"/>
                </a:cubicBezTo>
                <a:lnTo>
                  <a:pt x="20563" y="205634"/>
                </a:lnTo>
                <a:cubicBezTo>
                  <a:pt x="9206" y="205634"/>
                  <a:pt x="0" y="196428"/>
                  <a:pt x="0" y="185071"/>
                </a:cubicBezTo>
                <a:lnTo>
                  <a:pt x="0" y="20563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503" tIns="28883" rIns="36503" bIns="2888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200" kern="1200" dirty="0"/>
              <a:t>Urzędu Ochrony Konkurencji </a:t>
            </a:r>
            <a:br>
              <a:rPr lang="pl-PL" sz="1200" kern="1200" dirty="0"/>
            </a:br>
            <a:r>
              <a:rPr lang="pl-PL" sz="1200" kern="1200" dirty="0"/>
              <a:t>i Konsumentów,</a:t>
            </a:r>
          </a:p>
        </p:txBody>
      </p:sp>
      <p:sp>
        <p:nvSpPr>
          <p:cNvPr id="6" name="Dowolny kształt 15">
            <a:extLst>
              <a:ext uri="{FF2B5EF4-FFF2-40B4-BE49-F238E27FC236}">
                <a16:creationId xmlns:a16="http://schemas.microsoft.com/office/drawing/2014/main" id="{E60D2713-29AE-2437-CDFE-9F0ABD20A471}"/>
              </a:ext>
            </a:extLst>
          </p:cNvPr>
          <p:cNvSpPr/>
          <p:nvPr/>
        </p:nvSpPr>
        <p:spPr>
          <a:xfrm>
            <a:off x="3147255" y="3192118"/>
            <a:ext cx="2303998" cy="360000"/>
          </a:xfrm>
          <a:custGeom>
            <a:avLst/>
            <a:gdLst>
              <a:gd name="connsiteX0" fmla="*/ 0 w 2303998"/>
              <a:gd name="connsiteY0" fmla="*/ 20563 h 205634"/>
              <a:gd name="connsiteX1" fmla="*/ 20563 w 2303998"/>
              <a:gd name="connsiteY1" fmla="*/ 0 h 205634"/>
              <a:gd name="connsiteX2" fmla="*/ 2283435 w 2303998"/>
              <a:gd name="connsiteY2" fmla="*/ 0 h 205634"/>
              <a:gd name="connsiteX3" fmla="*/ 2303998 w 2303998"/>
              <a:gd name="connsiteY3" fmla="*/ 20563 h 205634"/>
              <a:gd name="connsiteX4" fmla="*/ 2303998 w 2303998"/>
              <a:gd name="connsiteY4" fmla="*/ 185071 h 205634"/>
              <a:gd name="connsiteX5" fmla="*/ 2283435 w 2303998"/>
              <a:gd name="connsiteY5" fmla="*/ 205634 h 205634"/>
              <a:gd name="connsiteX6" fmla="*/ 20563 w 2303998"/>
              <a:gd name="connsiteY6" fmla="*/ 205634 h 205634"/>
              <a:gd name="connsiteX7" fmla="*/ 0 w 2303998"/>
              <a:gd name="connsiteY7" fmla="*/ 185071 h 205634"/>
              <a:gd name="connsiteX8" fmla="*/ 0 w 2303998"/>
              <a:gd name="connsiteY8" fmla="*/ 20563 h 20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3998" h="205634">
                <a:moveTo>
                  <a:pt x="0" y="20563"/>
                </a:moveTo>
                <a:cubicBezTo>
                  <a:pt x="0" y="9206"/>
                  <a:pt x="9206" y="0"/>
                  <a:pt x="20563" y="0"/>
                </a:cubicBezTo>
                <a:lnTo>
                  <a:pt x="2283435" y="0"/>
                </a:lnTo>
                <a:cubicBezTo>
                  <a:pt x="2294792" y="0"/>
                  <a:pt x="2303998" y="9206"/>
                  <a:pt x="2303998" y="20563"/>
                </a:cubicBezTo>
                <a:lnTo>
                  <a:pt x="2303998" y="185071"/>
                </a:lnTo>
                <a:cubicBezTo>
                  <a:pt x="2303998" y="196428"/>
                  <a:pt x="2294792" y="205634"/>
                  <a:pt x="2283435" y="205634"/>
                </a:cubicBezTo>
                <a:lnTo>
                  <a:pt x="20563" y="205634"/>
                </a:lnTo>
                <a:cubicBezTo>
                  <a:pt x="9206" y="205634"/>
                  <a:pt x="0" y="196428"/>
                  <a:pt x="0" y="185071"/>
                </a:cubicBezTo>
                <a:lnTo>
                  <a:pt x="0" y="20563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503" tIns="28883" rIns="36503" bIns="2888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200" kern="1200" dirty="0"/>
              <a:t>Urzędu Marszałkowskiego,</a:t>
            </a:r>
          </a:p>
        </p:txBody>
      </p:sp>
      <p:sp>
        <p:nvSpPr>
          <p:cNvPr id="8" name="Dowolny kształt 11">
            <a:extLst>
              <a:ext uri="{FF2B5EF4-FFF2-40B4-BE49-F238E27FC236}">
                <a16:creationId xmlns:a16="http://schemas.microsoft.com/office/drawing/2014/main" id="{B94DE6AA-8399-427B-CC0C-B33D230C7BE2}"/>
              </a:ext>
            </a:extLst>
          </p:cNvPr>
          <p:cNvSpPr/>
          <p:nvPr/>
        </p:nvSpPr>
        <p:spPr>
          <a:xfrm>
            <a:off x="3122713" y="2692669"/>
            <a:ext cx="2303998" cy="360000"/>
          </a:xfrm>
          <a:custGeom>
            <a:avLst/>
            <a:gdLst>
              <a:gd name="connsiteX0" fmla="*/ 0 w 2303998"/>
              <a:gd name="connsiteY0" fmla="*/ 16226 h 162264"/>
              <a:gd name="connsiteX1" fmla="*/ 16226 w 2303998"/>
              <a:gd name="connsiteY1" fmla="*/ 0 h 162264"/>
              <a:gd name="connsiteX2" fmla="*/ 2287772 w 2303998"/>
              <a:gd name="connsiteY2" fmla="*/ 0 h 162264"/>
              <a:gd name="connsiteX3" fmla="*/ 2303998 w 2303998"/>
              <a:gd name="connsiteY3" fmla="*/ 16226 h 162264"/>
              <a:gd name="connsiteX4" fmla="*/ 2303998 w 2303998"/>
              <a:gd name="connsiteY4" fmla="*/ 146038 h 162264"/>
              <a:gd name="connsiteX5" fmla="*/ 2287772 w 2303998"/>
              <a:gd name="connsiteY5" fmla="*/ 162264 h 162264"/>
              <a:gd name="connsiteX6" fmla="*/ 16226 w 2303998"/>
              <a:gd name="connsiteY6" fmla="*/ 162264 h 162264"/>
              <a:gd name="connsiteX7" fmla="*/ 0 w 2303998"/>
              <a:gd name="connsiteY7" fmla="*/ 146038 h 162264"/>
              <a:gd name="connsiteX8" fmla="*/ 0 w 2303998"/>
              <a:gd name="connsiteY8" fmla="*/ 16226 h 1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3998" h="162264">
                <a:moveTo>
                  <a:pt x="0" y="16226"/>
                </a:moveTo>
                <a:cubicBezTo>
                  <a:pt x="0" y="7265"/>
                  <a:pt x="7265" y="0"/>
                  <a:pt x="16226" y="0"/>
                </a:cubicBezTo>
                <a:lnTo>
                  <a:pt x="2287772" y="0"/>
                </a:lnTo>
                <a:cubicBezTo>
                  <a:pt x="2296733" y="0"/>
                  <a:pt x="2303998" y="7265"/>
                  <a:pt x="2303998" y="16226"/>
                </a:cubicBezTo>
                <a:lnTo>
                  <a:pt x="2303998" y="146038"/>
                </a:lnTo>
                <a:cubicBezTo>
                  <a:pt x="2303998" y="154999"/>
                  <a:pt x="2296733" y="162264"/>
                  <a:pt x="2287772" y="162264"/>
                </a:cubicBezTo>
                <a:lnTo>
                  <a:pt x="16226" y="162264"/>
                </a:lnTo>
                <a:cubicBezTo>
                  <a:pt x="7265" y="162264"/>
                  <a:pt x="0" y="154999"/>
                  <a:pt x="0" y="146038"/>
                </a:cubicBezTo>
                <a:lnTo>
                  <a:pt x="0" y="16226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5986" tIns="28366" rIns="35986" bIns="2836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200" dirty="0"/>
              <a:t>Urzędów Celno-Skarbowych, </a:t>
            </a:r>
          </a:p>
        </p:txBody>
      </p:sp>
    </p:spTree>
    <p:extLst>
      <p:ext uri="{BB962C8B-B14F-4D97-AF65-F5344CB8AC3E}">
        <p14:creationId xmlns:p14="http://schemas.microsoft.com/office/powerpoint/2010/main" val="1820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936846-7792-4228-BA06-7F81E1368D68}" type="slidenum">
              <a:rPr lang="pl-PL" altLang="pl-PL" sz="1000"/>
              <a:pPr/>
              <a:t>41</a:t>
            </a:fld>
            <a:endParaRPr lang="pl-PL" altLang="pl-PL" sz="1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15010" y="188640"/>
            <a:ext cx="867747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altLang="pl-PL" sz="2400" b="1" dirty="0">
                <a:ln/>
                <a:solidFill>
                  <a:schemeClr val="accent3"/>
                </a:solidFill>
              </a:rPr>
              <a:t>ŁĄCZNA ILOŚĆ WYDANYCH OPINII CELNYCH W 2024 r.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31145477"/>
              </p:ext>
            </p:extLst>
          </p:nvPr>
        </p:nvGraphicFramePr>
        <p:xfrm>
          <a:off x="215009" y="1628800"/>
          <a:ext cx="8928991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38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7C8F4DD-987E-D631-24D6-8C8E11A706CA}"/>
              </a:ext>
            </a:extLst>
          </p:cNvPr>
          <p:cNvGrpSpPr/>
          <p:nvPr/>
        </p:nvGrpSpPr>
        <p:grpSpPr>
          <a:xfrm>
            <a:off x="1493739" y="1756297"/>
            <a:ext cx="6227883" cy="925918"/>
            <a:chOff x="343224" y="2614298"/>
            <a:chExt cx="6227883" cy="925918"/>
          </a:xfrm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C1514EF0-117E-51E0-F9C2-AE73889D2AC7}"/>
                </a:ext>
              </a:extLst>
            </p:cNvPr>
            <p:cNvSpPr/>
            <p:nvPr/>
          </p:nvSpPr>
          <p:spPr>
            <a:xfrm>
              <a:off x="343224" y="2614298"/>
              <a:ext cx="2933921" cy="925918"/>
            </a:xfrm>
            <a:custGeom>
              <a:avLst/>
              <a:gdLst>
                <a:gd name="connsiteX0" fmla="*/ 0 w 2207162"/>
                <a:gd name="connsiteY0" fmla="*/ 0 h 708468"/>
                <a:gd name="connsiteX1" fmla="*/ 2207162 w 2207162"/>
                <a:gd name="connsiteY1" fmla="*/ 0 h 708468"/>
                <a:gd name="connsiteX2" fmla="*/ 2207162 w 2207162"/>
                <a:gd name="connsiteY2" fmla="*/ 708468 h 708468"/>
                <a:gd name="connsiteX3" fmla="*/ 0 w 2207162"/>
                <a:gd name="connsiteY3" fmla="*/ 708468 h 708468"/>
                <a:gd name="connsiteX4" fmla="*/ 0 w 2207162"/>
                <a:gd name="connsiteY4" fmla="*/ 0 h 7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162" h="708468">
                  <a:moveTo>
                    <a:pt x="0" y="0"/>
                  </a:moveTo>
                  <a:lnTo>
                    <a:pt x="2207162" y="0"/>
                  </a:lnTo>
                  <a:lnTo>
                    <a:pt x="2207162" y="708468"/>
                  </a:lnTo>
                  <a:lnTo>
                    <a:pt x="0" y="7084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3340" tIns="0" rIns="670603" bIns="0" numCol="1" spcCol="1270" anchor="ctr" anchorCtr="0">
              <a:noAutofit/>
            </a:bodyPr>
            <a:lstStyle/>
            <a:p>
              <a:pPr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b="1" dirty="0">
                  <a:effectLst/>
                </a:rPr>
                <a:t>Jesteś tym, co jesz.</a:t>
              </a:r>
            </a:p>
            <a:p>
              <a:pPr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b="1" dirty="0">
                  <a:effectLst/>
                </a:rPr>
                <a:t>O bezpieczeństwie żywienia i żywności</a:t>
              </a:r>
              <a:endParaRPr lang="pl-PL" sz="1400" b="1" kern="1200" dirty="0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223639EF-2D5C-67FF-ED40-C9A0EE907BA3}"/>
                </a:ext>
              </a:extLst>
            </p:cNvPr>
            <p:cNvSpPr/>
            <p:nvPr/>
          </p:nvSpPr>
          <p:spPr>
            <a:xfrm>
              <a:off x="3637186" y="2614298"/>
              <a:ext cx="2933921" cy="925918"/>
            </a:xfrm>
            <a:custGeom>
              <a:avLst/>
              <a:gdLst>
                <a:gd name="connsiteX0" fmla="*/ 0 w 2207162"/>
                <a:gd name="connsiteY0" fmla="*/ 0 h 708468"/>
                <a:gd name="connsiteX1" fmla="*/ 2207162 w 2207162"/>
                <a:gd name="connsiteY1" fmla="*/ 0 h 708468"/>
                <a:gd name="connsiteX2" fmla="*/ 2207162 w 2207162"/>
                <a:gd name="connsiteY2" fmla="*/ 708468 h 708468"/>
                <a:gd name="connsiteX3" fmla="*/ 0 w 2207162"/>
                <a:gd name="connsiteY3" fmla="*/ 708468 h 708468"/>
                <a:gd name="connsiteX4" fmla="*/ 0 w 2207162"/>
                <a:gd name="connsiteY4" fmla="*/ 0 h 7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162" h="708468">
                  <a:moveTo>
                    <a:pt x="0" y="0"/>
                  </a:moveTo>
                  <a:lnTo>
                    <a:pt x="2207162" y="0"/>
                  </a:lnTo>
                  <a:lnTo>
                    <a:pt x="2207162" y="708468"/>
                  </a:lnTo>
                  <a:lnTo>
                    <a:pt x="0" y="7084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4403125"/>
                <a:satOff val="4468"/>
                <a:lumOff val="2745"/>
                <a:alphaOff val="0"/>
              </a:schemeClr>
            </a:lnRef>
            <a:fillRef idx="2">
              <a:schemeClr val="accent3">
                <a:hueOff val="4403125"/>
                <a:satOff val="4468"/>
                <a:lumOff val="2745"/>
                <a:alphaOff val="0"/>
              </a:schemeClr>
            </a:fillRef>
            <a:effectRef idx="1">
              <a:schemeClr val="accent3">
                <a:hueOff val="4403125"/>
                <a:satOff val="4468"/>
                <a:lumOff val="274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3340" tIns="0" rIns="670603" bIns="0" numCol="1" spcCol="1270" anchor="ctr" anchorCtr="0">
              <a:noAutofit/>
            </a:bodyPr>
            <a:lstStyle/>
            <a:p>
              <a:pPr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b="1" dirty="0">
                  <a:effectLst/>
                </a:rPr>
                <a:t>Mikołajkowe</a:t>
              </a:r>
              <a:br>
                <a:rPr lang="pl-PL" sz="1400" b="1" dirty="0">
                  <a:effectLst/>
                </a:rPr>
              </a:br>
              <a:r>
                <a:rPr lang="pl-PL" sz="1400" b="1" dirty="0">
                  <a:effectLst/>
                </a:rPr>
                <a:t>last minute,</a:t>
              </a:r>
              <a:br>
                <a:rPr lang="pl-PL" sz="1400" b="1" dirty="0">
                  <a:effectLst/>
                </a:rPr>
              </a:br>
              <a:r>
                <a:rPr lang="pl-PL" sz="1400" b="1" dirty="0">
                  <a:effectLst/>
                </a:rPr>
                <a:t>czyli (nie)bezpieczne zabawki</a:t>
              </a:r>
              <a:endParaRPr lang="pl-PL" sz="1300" b="1" kern="1200" dirty="0"/>
            </a:p>
          </p:txBody>
        </p:sp>
      </p:grp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22883" y="188640"/>
            <a:ext cx="8569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MEDIALNE DZIAŁANIA INFORMACYJNO-EDUKACYJNE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11560" y="908765"/>
            <a:ext cx="7775575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dirty="0">
                <a:latin typeface="+mn-lt"/>
              </a:rPr>
              <a:t>Udział w briefingach Wojewody Małopolskiego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E84A7F7-EA45-E0F9-CD6E-BA006C015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74" y="3212976"/>
            <a:ext cx="4372451" cy="29149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3564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5617" y="188640"/>
            <a:ext cx="8646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BUDŻET WOJEWÓDZKIEGO INSPEKTORATU INSPEKCJI HANDLOWEJ W KRAKOWIE W 2024 r.</a:t>
            </a:r>
          </a:p>
        </p:txBody>
      </p:sp>
      <p:sp>
        <p:nvSpPr>
          <p:cNvPr id="68611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71C386-2B1A-447C-AEA0-A1C1AFD7100E}" type="slidenum">
              <a:rPr lang="pl-PL" altLang="pl-PL" sz="1000"/>
              <a:pPr/>
              <a:t>43</a:t>
            </a:fld>
            <a:endParaRPr lang="pl-PL" altLang="pl-PL" sz="1000" dirty="0"/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134284"/>
              </p:ext>
            </p:extLst>
          </p:nvPr>
        </p:nvGraphicFramePr>
        <p:xfrm>
          <a:off x="245617" y="1007650"/>
          <a:ext cx="8898383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284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C9808-4792-4718-B9BC-AB37D7999AB1}" type="slidenum">
              <a:rPr kumimoji="0" lang="pl-PL" altLang="pl-PL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altLang="pl-PL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2134" y="223123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/>
                <a:solidFill>
                  <a:srgbClr val="5F99C9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BUDŻET WOJEWÓDZKIEGO INSPEKTORATU INSPEKCJI HANDLOWEJ W KRAKOWIE W LATACH 2023-2024 ORAZ PROGNOZA NA 2025 R.</a:t>
            </a: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3EF00168-7E2B-4970-00C1-ACF52B139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660111"/>
              </p:ext>
            </p:extLst>
          </p:nvPr>
        </p:nvGraphicFramePr>
        <p:xfrm>
          <a:off x="260906" y="1308896"/>
          <a:ext cx="8622188" cy="442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ole tekstowe 1">
            <a:extLst>
              <a:ext uri="{FF2B5EF4-FFF2-40B4-BE49-F238E27FC236}">
                <a16:creationId xmlns:a16="http://schemas.microsoft.com/office/drawing/2014/main" id="{0532DF13-4ED6-2342-32D4-7026E8E7DE62}"/>
              </a:ext>
            </a:extLst>
          </p:cNvPr>
          <p:cNvSpPr txBox="1"/>
          <p:nvPr/>
        </p:nvSpPr>
        <p:spPr>
          <a:xfrm>
            <a:off x="4716016" y="3284984"/>
            <a:ext cx="734170" cy="470917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wzrost </a:t>
            </a:r>
            <a:br>
              <a:rPr lang="pl-PL" sz="1200" b="1" dirty="0">
                <a:latin typeface="+mj-lt"/>
              </a:rPr>
            </a:br>
            <a:r>
              <a:rPr lang="pl-PL" sz="1200" b="1" dirty="0">
                <a:latin typeface="+mj-lt"/>
              </a:rPr>
              <a:t>o 18,1 %</a:t>
            </a:r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969730A3-962E-7492-F54F-8DA1227BBFC5}"/>
              </a:ext>
            </a:extLst>
          </p:cNvPr>
          <p:cNvSpPr txBox="1"/>
          <p:nvPr/>
        </p:nvSpPr>
        <p:spPr>
          <a:xfrm>
            <a:off x="7164288" y="2886075"/>
            <a:ext cx="662162" cy="398909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wzrost </a:t>
            </a:r>
            <a:br>
              <a:rPr lang="pl-PL" sz="1200" b="1" dirty="0">
                <a:latin typeface="+mj-lt"/>
              </a:rPr>
            </a:br>
            <a:r>
              <a:rPr lang="pl-PL" sz="1200" b="1" dirty="0">
                <a:latin typeface="+mj-lt"/>
              </a:rPr>
              <a:t>o 6 %</a:t>
            </a:r>
          </a:p>
        </p:txBody>
      </p:sp>
    </p:spTree>
    <p:extLst>
      <p:ext uri="{BB962C8B-B14F-4D97-AF65-F5344CB8AC3E}">
        <p14:creationId xmlns:p14="http://schemas.microsoft.com/office/powerpoint/2010/main" val="241814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51520" y="224353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WYDATKI BIEŻĄCE WOJEWÓDZKIEGO INSPEKTORATU INSPEKCJI HANDLOWEJ W KRAKOWIE w 2024 r.</a:t>
            </a:r>
          </a:p>
        </p:txBody>
      </p:sp>
      <p:sp>
        <p:nvSpPr>
          <p:cNvPr id="7065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C996C7-5024-4E67-A489-976655F50600}" type="slidenum">
              <a:rPr lang="pl-PL" altLang="pl-PL" sz="1000"/>
              <a:pPr/>
              <a:t>45</a:t>
            </a:fld>
            <a:endParaRPr lang="pl-PL" altLang="pl-PL" sz="1000" dirty="0"/>
          </a:p>
        </p:txBody>
      </p:sp>
      <p:graphicFrame>
        <p:nvGraphicFramePr>
          <p:cNvPr id="2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449959"/>
              </p:ext>
            </p:extLst>
          </p:nvPr>
        </p:nvGraphicFramePr>
        <p:xfrm>
          <a:off x="0" y="980728"/>
          <a:ext cx="9144000" cy="6033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55181" y="165966"/>
            <a:ext cx="86586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OPŁATY ZA CZYNSZ I ZAKUP ENERGII W LATACH 2023-2024 </a:t>
            </a:r>
            <a:b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</a:b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ORAZ PROGNOZA NA 2025 R.</a:t>
            </a:r>
          </a:p>
        </p:txBody>
      </p:sp>
      <p:sp>
        <p:nvSpPr>
          <p:cNvPr id="78851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8BE62C-AD77-4B05-95EB-AD49DE3C5201}" type="slidenum">
              <a:rPr lang="pl-PL" altLang="pl-PL" sz="1000">
                <a:solidFill>
                  <a:srgbClr val="000000"/>
                </a:solidFill>
              </a:rPr>
              <a:pPr/>
              <a:t>46</a:t>
            </a:fld>
            <a:endParaRPr lang="pl-PL" altLang="pl-PL" sz="1000" dirty="0">
              <a:solidFill>
                <a:srgbClr val="000000"/>
              </a:solidFill>
            </a:endParaRPr>
          </a:p>
        </p:txBody>
      </p:sp>
      <p:graphicFrame>
        <p:nvGraphicFramePr>
          <p:cNvPr id="2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145123"/>
              </p:ext>
            </p:extLst>
          </p:nvPr>
        </p:nvGraphicFramePr>
        <p:xfrm>
          <a:off x="379449" y="1498417"/>
          <a:ext cx="8575560" cy="3861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e tekstowe 1"/>
          <p:cNvSpPr txBox="1"/>
          <p:nvPr/>
        </p:nvSpPr>
        <p:spPr>
          <a:xfrm>
            <a:off x="4478893" y="2665762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wzrost </a:t>
            </a:r>
            <a:b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 11,6 %</a:t>
            </a:r>
          </a:p>
        </p:txBody>
      </p:sp>
      <p:sp>
        <p:nvSpPr>
          <p:cNvPr id="8" name="pole tekstowe 1"/>
          <p:cNvSpPr txBox="1"/>
          <p:nvPr/>
        </p:nvSpPr>
        <p:spPr>
          <a:xfrm>
            <a:off x="6716951" y="2636912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wzrost </a:t>
            </a:r>
            <a:b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 8,7 %</a:t>
            </a:r>
          </a:p>
        </p:txBody>
      </p:sp>
    </p:spTree>
    <p:extLst>
      <p:ext uri="{BB962C8B-B14F-4D97-AF65-F5344CB8AC3E}">
        <p14:creationId xmlns:p14="http://schemas.microsoft.com/office/powerpoint/2010/main" val="28374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095127"/>
              </p:ext>
            </p:extLst>
          </p:nvPr>
        </p:nvGraphicFramePr>
        <p:xfrm>
          <a:off x="138112" y="1340768"/>
          <a:ext cx="886777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51520" y="238437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ZAKUP MATERIAŁÓW I WYPOSAŻENIA W LATACH 2023-2024 </a:t>
            </a:r>
            <a:b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</a:b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ORAZ PROGNOZA NA 2025 R.</a:t>
            </a:r>
          </a:p>
        </p:txBody>
      </p:sp>
      <p:sp>
        <p:nvSpPr>
          <p:cNvPr id="82948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FC0AB5-2CA9-49BF-8935-9A6D0739F08D}" type="slidenum">
              <a:rPr lang="pl-PL" altLang="pl-PL" sz="1000"/>
              <a:pPr/>
              <a:t>47</a:t>
            </a:fld>
            <a:endParaRPr lang="pl-PL" altLang="pl-PL" sz="1000" dirty="0"/>
          </a:p>
        </p:txBody>
      </p:sp>
      <p:sp>
        <p:nvSpPr>
          <p:cNvPr id="5" name="pole tekstowe 1"/>
          <p:cNvSpPr txBox="1"/>
          <p:nvPr/>
        </p:nvSpPr>
        <p:spPr>
          <a:xfrm>
            <a:off x="4355976" y="3573016"/>
            <a:ext cx="831850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wzrost</a:t>
            </a:r>
            <a:br>
              <a:rPr lang="pl-PL" sz="1200" b="1" dirty="0">
                <a:latin typeface="+mj-lt"/>
              </a:rPr>
            </a:br>
            <a:r>
              <a:rPr lang="pl-PL" sz="1200" b="1" dirty="0">
                <a:latin typeface="+mj-lt"/>
              </a:rPr>
              <a:t>o 73,8 %</a:t>
            </a:r>
          </a:p>
        </p:txBody>
      </p:sp>
      <p:sp>
        <p:nvSpPr>
          <p:cNvPr id="6" name="pole tekstowe 1"/>
          <p:cNvSpPr txBox="1"/>
          <p:nvPr/>
        </p:nvSpPr>
        <p:spPr>
          <a:xfrm>
            <a:off x="6690997" y="3549587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spadek </a:t>
            </a:r>
            <a:br>
              <a:rPr lang="pl-PL" sz="1200" b="1" dirty="0">
                <a:latin typeface="+mj-lt"/>
              </a:rPr>
            </a:br>
            <a:r>
              <a:rPr lang="pl-PL" sz="1200" b="1" dirty="0">
                <a:latin typeface="+mj-lt"/>
              </a:rPr>
              <a:t>o 36,1 %</a:t>
            </a:r>
          </a:p>
        </p:txBody>
      </p:sp>
    </p:spTree>
    <p:extLst>
      <p:ext uri="{BB962C8B-B14F-4D97-AF65-F5344CB8AC3E}">
        <p14:creationId xmlns:p14="http://schemas.microsoft.com/office/powerpoint/2010/main" val="154546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51520" y="212660"/>
            <a:ext cx="864096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WYDATKI NA ZAKŁADOWY FUNDUSZ ŚWIADCZEŃ SOCJALNYCH </a:t>
            </a:r>
            <a:b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</a:b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W LATACH 2023-2024 ORAZ PROGNOZA NA 2025 R.</a:t>
            </a:r>
          </a:p>
        </p:txBody>
      </p:sp>
      <p:sp>
        <p:nvSpPr>
          <p:cNvPr id="8704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FFD7C1-22DA-4AE5-8680-739E9C4C8881}" type="slidenum">
              <a:rPr lang="pl-PL" altLang="pl-PL" sz="1000">
                <a:effectLst/>
              </a:rPr>
              <a:pPr/>
              <a:t>48</a:t>
            </a:fld>
            <a:endParaRPr lang="pl-PL" altLang="pl-PL" sz="1000" dirty="0">
              <a:effectLst/>
            </a:endParaRPr>
          </a:p>
        </p:txBody>
      </p:sp>
      <p:graphicFrame>
        <p:nvGraphicFramePr>
          <p:cNvPr id="2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50128"/>
              </p:ext>
            </p:extLst>
          </p:nvPr>
        </p:nvGraphicFramePr>
        <p:xfrm>
          <a:off x="251520" y="1340768"/>
          <a:ext cx="8763322" cy="4546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1"/>
          <p:cNvSpPr txBox="1"/>
          <p:nvPr/>
        </p:nvSpPr>
        <p:spPr>
          <a:xfrm>
            <a:off x="4355976" y="2996952"/>
            <a:ext cx="831850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wzrost </a:t>
            </a:r>
          </a:p>
          <a:p>
            <a:pPr algn="ctr">
              <a:defRPr/>
            </a:pPr>
            <a:r>
              <a:rPr lang="pl-PL" sz="1200" b="1" dirty="0">
                <a:latin typeface="+mj-lt"/>
              </a:rPr>
              <a:t>o 37,5 %</a:t>
            </a:r>
          </a:p>
        </p:txBody>
      </p:sp>
      <p:sp>
        <p:nvSpPr>
          <p:cNvPr id="7" name="pole tekstowe 1"/>
          <p:cNvSpPr txBox="1"/>
          <p:nvPr/>
        </p:nvSpPr>
        <p:spPr>
          <a:xfrm>
            <a:off x="6732240" y="2996952"/>
            <a:ext cx="831850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latin typeface="+mj-lt"/>
              </a:rPr>
              <a:t>wzrost </a:t>
            </a:r>
            <a:br>
              <a:rPr lang="pl-PL" sz="1200" b="1" dirty="0">
                <a:latin typeface="+mj-lt"/>
              </a:rPr>
            </a:br>
            <a:r>
              <a:rPr lang="pl-PL" sz="1200" b="1" dirty="0">
                <a:latin typeface="+mj-lt"/>
              </a:rPr>
              <a:t>o 15,8 %</a:t>
            </a:r>
          </a:p>
        </p:txBody>
      </p:sp>
    </p:spTree>
    <p:extLst>
      <p:ext uri="{BB962C8B-B14F-4D97-AF65-F5344CB8AC3E}">
        <p14:creationId xmlns:p14="http://schemas.microsoft.com/office/powerpoint/2010/main" val="207565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349342" y="155411"/>
            <a:ext cx="8635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ZAKUP USŁUG W LATACH 2023-2024 ORAZ PROGNOZA NA 2025 R.</a:t>
            </a:r>
          </a:p>
        </p:txBody>
      </p:sp>
      <p:sp>
        <p:nvSpPr>
          <p:cNvPr id="80899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4FC516-96DB-4C37-A36C-B8B5F59E5310}" type="slidenum">
              <a:rPr lang="pl-PL" altLang="pl-PL" sz="1000"/>
              <a:pPr/>
              <a:t>49</a:t>
            </a:fld>
            <a:endParaRPr lang="pl-PL" altLang="pl-PL" sz="1000" dirty="0"/>
          </a:p>
        </p:txBody>
      </p:sp>
      <p:graphicFrame>
        <p:nvGraphicFramePr>
          <p:cNvPr id="2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984062"/>
              </p:ext>
            </p:extLst>
          </p:nvPr>
        </p:nvGraphicFramePr>
        <p:xfrm>
          <a:off x="235934" y="1374765"/>
          <a:ext cx="8748712" cy="436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1"/>
          <p:cNvSpPr txBox="1"/>
          <p:nvPr/>
        </p:nvSpPr>
        <p:spPr>
          <a:xfrm>
            <a:off x="4364811" y="3012050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wzrost</a:t>
            </a:r>
            <a:b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 9,3 %</a:t>
            </a:r>
          </a:p>
        </p:txBody>
      </p:sp>
      <p:sp>
        <p:nvSpPr>
          <p:cNvPr id="7" name="pole tekstowe 1"/>
          <p:cNvSpPr txBox="1"/>
          <p:nvPr/>
        </p:nvSpPr>
        <p:spPr>
          <a:xfrm>
            <a:off x="6675522" y="3029065"/>
            <a:ext cx="831850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spadek </a:t>
            </a:r>
            <a:b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 2,2 %</a:t>
            </a:r>
          </a:p>
        </p:txBody>
      </p:sp>
    </p:spTree>
    <p:extLst>
      <p:ext uri="{BB962C8B-B14F-4D97-AF65-F5344CB8AC3E}">
        <p14:creationId xmlns:p14="http://schemas.microsoft.com/office/powerpoint/2010/main" val="2088128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pl-PL" alt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55"/>
          <p:cNvSpPr txBox="1">
            <a:spLocks noChangeArrowheads="1"/>
          </p:cNvSpPr>
          <p:nvPr/>
        </p:nvSpPr>
        <p:spPr bwMode="auto">
          <a:xfrm>
            <a:off x="287263" y="188640"/>
            <a:ext cx="856863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WYNIKI KONTROLI WYROBÓW W ZAKRESIE WYMOGÓW DYREKTYW NOWEGO PODEJŚCIA</a:t>
            </a:r>
          </a:p>
        </p:txBody>
      </p:sp>
      <p:graphicFrame>
        <p:nvGraphicFramePr>
          <p:cNvPr id="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44825"/>
              </p:ext>
            </p:extLst>
          </p:nvPr>
        </p:nvGraphicFramePr>
        <p:xfrm>
          <a:off x="287263" y="1025795"/>
          <a:ext cx="8568630" cy="537856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116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46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19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69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Nr dyrektywy/ rozporządzenia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Nazwa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/>
                        <a:t>Ilość wyrobów</a:t>
                      </a:r>
                    </a:p>
                  </a:txBody>
                  <a:tcPr marL="51298" marR="512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badanych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w których stwierdzono nieprawidłowości, w tym: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65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ogółem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laboratoryjnie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ogółem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o charakterze konstrukcyjnym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dotyczące oznakowania, instrukcji, ostrzeżeń itp.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brak lub nieprawidłowe oznakowanie CE	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brak lub nieprawidłowa deklaracja zgodności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000" kern="1200" dirty="0"/>
                        <a:t>inne nieprawidłowości wynikające z unijnego prawodawstwa harmonizacyjnego</a:t>
                      </a:r>
                      <a:endParaRPr kumimoji="0" lang="pl-PL" sz="10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2009/48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Bezpieczeństwo zabawek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n-lt"/>
                        </a:rPr>
                        <a:t>68</a:t>
                      </a:r>
                      <a:endParaRPr lang="pl-PL" sz="11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2014/35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Urządzenia elektryczne niskonapięciowe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2016/425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Sprzęt</a:t>
                      </a:r>
                      <a:r>
                        <a:rPr lang="pl-PL" sz="1000" baseline="0" dirty="0"/>
                        <a:t> ochrony indywidualnej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6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/>
                        <a:t>2016/426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/>
                        <a:t>Urządzenia spalające paliwa gazowe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2011/65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Substancje niebezpieczne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itchFamily="18" charset="0"/>
                        </a:rPr>
                        <a:t>(RoHS II)</a:t>
                      </a: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3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</a:rPr>
                        <a:t>2015/1186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Miejscowe ogrzewacze pomieszczeń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79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641/2009 </a:t>
                      </a:r>
                      <a:br>
                        <a:rPr lang="pl-PL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2019/1781</a:t>
                      </a: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Pompy cyrkulacyjne</a:t>
                      </a: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857173018"/>
                  </a:ext>
                </a:extLst>
              </a:tr>
              <a:tr h="39479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/>
                        <a:t>2006/42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1298" marR="5129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/>
                        <a:t>Maszyny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298" marR="51298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298" marR="51298" marT="0" marB="0" anchor="ctr"/>
                </a:tc>
                <a:extLst>
                  <a:ext uri="{0D108BD9-81ED-4DB2-BD59-A6C34878D82A}">
                    <a16:rowId xmlns:a16="http://schemas.microsoft.com/office/drawing/2014/main" val="155165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05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007523"/>
              </p:ext>
            </p:extLst>
          </p:nvPr>
        </p:nvGraphicFramePr>
        <p:xfrm>
          <a:off x="252210" y="1486693"/>
          <a:ext cx="8755063" cy="3884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52210" y="198496"/>
            <a:ext cx="86416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KOSZTY BADAŃ LABORATORYJNYCH W LATACH 2023-2024 </a:t>
            </a:r>
            <a:b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</a:b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ORAZ PROGNOZA NA 2025 R.</a:t>
            </a:r>
          </a:p>
        </p:txBody>
      </p:sp>
      <p:sp>
        <p:nvSpPr>
          <p:cNvPr id="84996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667C63-F7C9-455B-964F-5AF232FBE082}" type="slidenum">
              <a:rPr lang="pl-PL" altLang="pl-PL" sz="1000"/>
              <a:pPr/>
              <a:t>50</a:t>
            </a:fld>
            <a:endParaRPr lang="pl-PL" altLang="pl-PL" sz="1000" dirty="0"/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2DE9C318-BC10-C44B-D6DC-E44303BE6352}"/>
              </a:ext>
            </a:extLst>
          </p:cNvPr>
          <p:cNvSpPr txBox="1"/>
          <p:nvPr/>
        </p:nvSpPr>
        <p:spPr>
          <a:xfrm>
            <a:off x="4355976" y="4581128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spadek </a:t>
            </a:r>
            <a:b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 83,6 %</a:t>
            </a:r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425B42BF-5EF2-8619-A67C-32C729E86707}"/>
              </a:ext>
            </a:extLst>
          </p:cNvPr>
          <p:cNvSpPr txBox="1"/>
          <p:nvPr/>
        </p:nvSpPr>
        <p:spPr>
          <a:xfrm>
            <a:off x="6732240" y="4437112"/>
            <a:ext cx="833437" cy="542925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wzrost</a:t>
            </a:r>
            <a:b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 43,7 %</a:t>
            </a:r>
          </a:p>
        </p:txBody>
      </p:sp>
    </p:spTree>
    <p:extLst>
      <p:ext uri="{BB962C8B-B14F-4D97-AF65-F5344CB8AC3E}">
        <p14:creationId xmlns:p14="http://schemas.microsoft.com/office/powerpoint/2010/main" val="101470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313" y="188640"/>
            <a:ext cx="8678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ln/>
                <a:solidFill>
                  <a:schemeClr val="accent3"/>
                </a:solidFill>
                <a:latin typeface="+mn-lt"/>
              </a:rPr>
              <a:t>WYDATKI NA BADANIA LABORATORYJNE W LATACH 2020-2024</a:t>
            </a:r>
          </a:p>
        </p:txBody>
      </p:sp>
      <p:sp>
        <p:nvSpPr>
          <p:cNvPr id="97283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79430E-391B-458B-83E3-AC8869D56ECD}" type="slidenum">
              <a:rPr lang="pl-PL" altLang="pl-PL" sz="1000"/>
              <a:pPr/>
              <a:t>51</a:t>
            </a:fld>
            <a:endParaRPr lang="pl-PL" altLang="pl-PL" sz="1000" dirty="0"/>
          </a:p>
        </p:txBody>
      </p:sp>
      <p:graphicFrame>
        <p:nvGraphicFramePr>
          <p:cNvPr id="2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539030"/>
              </p:ext>
            </p:extLst>
          </p:nvPr>
        </p:nvGraphicFramePr>
        <p:xfrm>
          <a:off x="39086" y="650305"/>
          <a:ext cx="8890601" cy="5226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11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Logo - niebiesk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2165339" cy="131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2"/>
          <p:cNvSpPr txBox="1">
            <a:spLocks/>
          </p:cNvSpPr>
          <p:nvPr/>
        </p:nvSpPr>
        <p:spPr>
          <a:xfrm>
            <a:off x="755650" y="2924175"/>
            <a:ext cx="7772400" cy="1509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6000" b="1" cap="none" dirty="0">
                <a:ln/>
                <a:solidFill>
                  <a:schemeClr val="accent3"/>
                </a:solidFill>
                <a:effectLst/>
              </a:rPr>
              <a:t>DZIĘKUJĘ ZA UWAGĘ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0BC6364-E898-1849-2D20-79FC6464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mtClean="0"/>
              <a:pPr/>
              <a:t>6</a:t>
            </a:fld>
            <a:endParaRPr lang="pl-PL" alt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10CF53D-9917-C816-6285-6CFEE259940E}"/>
              </a:ext>
            </a:extLst>
          </p:cNvPr>
          <p:cNvSpPr/>
          <p:nvPr/>
        </p:nvSpPr>
        <p:spPr>
          <a:xfrm>
            <a:off x="251520" y="254556"/>
            <a:ext cx="865105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5046F9A8-819D-DB84-AE92-E84C52BCD3F8}"/>
              </a:ext>
            </a:extLst>
          </p:cNvPr>
          <p:cNvSpPr/>
          <p:nvPr/>
        </p:nvSpPr>
        <p:spPr>
          <a:xfrm>
            <a:off x="217212" y="1063871"/>
            <a:ext cx="3274668" cy="1129856"/>
          </a:xfrm>
          <a:custGeom>
            <a:avLst/>
            <a:gdLst>
              <a:gd name="connsiteX0" fmla="*/ 0 w 1678112"/>
              <a:gd name="connsiteY0" fmla="*/ 0 h 826349"/>
              <a:gd name="connsiteX1" fmla="*/ 1678112 w 1678112"/>
              <a:gd name="connsiteY1" fmla="*/ 0 h 826349"/>
              <a:gd name="connsiteX2" fmla="*/ 1678112 w 1678112"/>
              <a:gd name="connsiteY2" fmla="*/ 826349 h 826349"/>
              <a:gd name="connsiteX3" fmla="*/ 0 w 1678112"/>
              <a:gd name="connsiteY3" fmla="*/ 826349 h 826349"/>
              <a:gd name="connsiteX4" fmla="*/ 0 w 1678112"/>
              <a:gd name="connsiteY4" fmla="*/ 0 h 82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8112" h="826349">
                <a:moveTo>
                  <a:pt x="0" y="0"/>
                </a:moveTo>
                <a:lnTo>
                  <a:pt x="1678112" y="0"/>
                </a:lnTo>
                <a:lnTo>
                  <a:pt x="1678112" y="826349"/>
                </a:lnTo>
                <a:lnTo>
                  <a:pt x="0" y="8263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7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ŚRODKI OCHRONY INDYWIDUALNEJ</a:t>
            </a:r>
            <a:br>
              <a:rPr lang="pl-PL" sz="17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pl-PL" sz="17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(RĘKAWICE ROBOCZE)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D481BD-339B-5A5C-EE8F-7C12E125C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7" y="2079651"/>
            <a:ext cx="1728101" cy="3681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3D000994-9701-7F39-F099-56A8D0CD7B25}"/>
              </a:ext>
            </a:extLst>
          </p:cNvPr>
          <p:cNvSpPr/>
          <p:nvPr/>
        </p:nvSpPr>
        <p:spPr>
          <a:xfrm>
            <a:off x="3956885" y="1097922"/>
            <a:ext cx="3274668" cy="763401"/>
          </a:xfrm>
          <a:custGeom>
            <a:avLst/>
            <a:gdLst>
              <a:gd name="connsiteX0" fmla="*/ 0 w 3274668"/>
              <a:gd name="connsiteY0" fmla="*/ 0 h 1001843"/>
              <a:gd name="connsiteX1" fmla="*/ 3274668 w 3274668"/>
              <a:gd name="connsiteY1" fmla="*/ 0 h 1001843"/>
              <a:gd name="connsiteX2" fmla="*/ 3274668 w 3274668"/>
              <a:gd name="connsiteY2" fmla="*/ 1001843 h 1001843"/>
              <a:gd name="connsiteX3" fmla="*/ 0 w 3274668"/>
              <a:gd name="connsiteY3" fmla="*/ 1001843 h 1001843"/>
              <a:gd name="connsiteX4" fmla="*/ 0 w 3274668"/>
              <a:gd name="connsiteY4" fmla="*/ 0 h 10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4668" h="1001843">
                <a:moveTo>
                  <a:pt x="0" y="0"/>
                </a:moveTo>
                <a:lnTo>
                  <a:pt x="3274668" y="0"/>
                </a:lnTo>
                <a:lnTo>
                  <a:pt x="3274668" y="1001843"/>
                </a:lnTo>
                <a:lnTo>
                  <a:pt x="0" y="10018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600" b="1" kern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Zbadano </a:t>
            </a:r>
            <a:r>
              <a:rPr lang="pl-PL" altLang="pl-PL" sz="1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laboratoryjnie </a:t>
            </a:r>
            <a:r>
              <a:rPr lang="pl-PL" altLang="pl-PL" sz="1600" b="1" kern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 wyroby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600" b="1" kern="1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 zakwestionowano</a:t>
            </a:r>
            <a:endParaRPr lang="pl-PL" sz="1600" kern="1200" dirty="0">
              <a:solidFill>
                <a:srgbClr val="FF0000"/>
              </a:solidFill>
            </a:endParaRPr>
          </a:p>
        </p:txBody>
      </p:sp>
      <p:sp>
        <p:nvSpPr>
          <p:cNvPr id="9" name="Łącznik prosty 8">
            <a:extLst>
              <a:ext uri="{FF2B5EF4-FFF2-40B4-BE49-F238E27FC236}">
                <a16:creationId xmlns:a16="http://schemas.microsoft.com/office/drawing/2014/main" id="{56D9FF5C-012C-1297-E136-7D20D1B79FEB}"/>
              </a:ext>
            </a:extLst>
          </p:cNvPr>
          <p:cNvSpPr/>
          <p:nvPr/>
        </p:nvSpPr>
        <p:spPr>
          <a:xfrm>
            <a:off x="3196194" y="942538"/>
            <a:ext cx="5338692" cy="16713"/>
          </a:xfrm>
          <a:prstGeom prst="line">
            <a:avLst/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Łącznik prosty 9">
            <a:extLst>
              <a:ext uri="{FF2B5EF4-FFF2-40B4-BE49-F238E27FC236}">
                <a16:creationId xmlns:a16="http://schemas.microsoft.com/office/drawing/2014/main" id="{6F17CBF7-1974-7506-0EED-F349C9E60251}"/>
              </a:ext>
            </a:extLst>
          </p:cNvPr>
          <p:cNvSpPr/>
          <p:nvPr/>
        </p:nvSpPr>
        <p:spPr>
          <a:xfrm flipV="1">
            <a:off x="3196194" y="1948974"/>
            <a:ext cx="5338692" cy="16713"/>
          </a:xfrm>
          <a:prstGeom prst="line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E32E17F6-A2C7-3D8E-2E63-12B5F6550FDB}"/>
              </a:ext>
            </a:extLst>
          </p:cNvPr>
          <p:cNvSpPr/>
          <p:nvPr/>
        </p:nvSpPr>
        <p:spPr>
          <a:xfrm>
            <a:off x="3136497" y="2102780"/>
            <a:ext cx="5282766" cy="2350565"/>
          </a:xfrm>
          <a:custGeom>
            <a:avLst/>
            <a:gdLst>
              <a:gd name="connsiteX0" fmla="*/ 0 w 5282766"/>
              <a:gd name="connsiteY0" fmla="*/ 0 h 2718428"/>
              <a:gd name="connsiteX1" fmla="*/ 5282766 w 5282766"/>
              <a:gd name="connsiteY1" fmla="*/ 0 h 2718428"/>
              <a:gd name="connsiteX2" fmla="*/ 5282766 w 5282766"/>
              <a:gd name="connsiteY2" fmla="*/ 2718428 h 2718428"/>
              <a:gd name="connsiteX3" fmla="*/ 0 w 5282766"/>
              <a:gd name="connsiteY3" fmla="*/ 2718428 h 2718428"/>
              <a:gd name="connsiteX4" fmla="*/ 0 w 5282766"/>
              <a:gd name="connsiteY4" fmla="*/ 0 h 271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2766" h="2718428">
                <a:moveTo>
                  <a:pt x="0" y="0"/>
                </a:moveTo>
                <a:lnTo>
                  <a:pt x="5282766" y="0"/>
                </a:lnTo>
                <a:lnTo>
                  <a:pt x="5282766" y="2718428"/>
                </a:lnTo>
                <a:lnTo>
                  <a:pt x="0" y="27184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dirty="0">
                <a:latin typeface="+mj-lt"/>
                <a:cs typeface="Arial" panose="020B0604020202020204" pitchFamily="34" charset="0"/>
              </a:rPr>
              <a:t>Badanie wykazało wady konstrukcyjne rękawic,  tj.: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latin typeface="+mj-lt"/>
                <a:cs typeface="Arial" panose="020B0604020202020204" pitchFamily="34" charset="0"/>
              </a:rPr>
              <a:t>niespełnienie wymagań normy w zakresie 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kern="1200" dirty="0">
                <a:latin typeface="+mj-lt"/>
              </a:rPr>
              <a:t>deklarowanego poziomu wytrzymałości na rozdarcie 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kern="1200" dirty="0">
                <a:latin typeface="+mj-lt"/>
              </a:rPr>
              <a:t>oraz odporności na przekłucie.</a:t>
            </a:r>
            <a:endParaRPr lang="pl-P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Arial"/>
            </a:endParaRPr>
          </a:p>
        </p:txBody>
      </p:sp>
      <p:sp>
        <p:nvSpPr>
          <p:cNvPr id="12" name="Łącznik prosty 11">
            <a:extLst>
              <a:ext uri="{FF2B5EF4-FFF2-40B4-BE49-F238E27FC236}">
                <a16:creationId xmlns:a16="http://schemas.microsoft.com/office/drawing/2014/main" id="{EDE1149C-FE03-2A19-BE2B-B9EF39E23A45}"/>
              </a:ext>
            </a:extLst>
          </p:cNvPr>
          <p:cNvSpPr/>
          <p:nvPr/>
        </p:nvSpPr>
        <p:spPr>
          <a:xfrm>
            <a:off x="3263207" y="5229200"/>
            <a:ext cx="5207239" cy="0"/>
          </a:xfrm>
          <a:prstGeom prst="line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5D6412-E23D-7864-F1F6-9F8FAE9B412F}"/>
              </a:ext>
            </a:extLst>
          </p:cNvPr>
          <p:cNvSpPr txBox="1"/>
          <p:nvPr/>
        </p:nvSpPr>
        <p:spPr>
          <a:xfrm>
            <a:off x="3491880" y="4453345"/>
            <a:ext cx="4572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b="1" dirty="0">
                <a:solidFill>
                  <a:srgbClr val="FF0000"/>
                </a:solidFill>
                <a:latin typeface="+mj-lt"/>
              </a:rPr>
              <a:t>Z</a:t>
            </a:r>
            <a:r>
              <a:rPr lang="pl-PL" sz="1800" b="1" kern="1200" dirty="0">
                <a:solidFill>
                  <a:srgbClr val="FF0000"/>
                </a:solidFill>
                <a:latin typeface="+mj-lt"/>
              </a:rPr>
              <a:t>akwestionowane rękawice wycofano z obrotu </a:t>
            </a:r>
            <a:endParaRPr lang="pl-PL" sz="1800" kern="1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5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79D8-3F38-3258-8622-5CBDB6FB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85D01EB-BF37-9500-5364-18E10BEB559A}"/>
              </a:ext>
            </a:extLst>
          </p:cNvPr>
          <p:cNvSpPr/>
          <p:nvPr/>
        </p:nvSpPr>
        <p:spPr>
          <a:xfrm>
            <a:off x="251520" y="254556"/>
            <a:ext cx="865105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A86D2E1-CCD7-C2EF-766B-C3E44300D1C7}"/>
              </a:ext>
            </a:extLst>
          </p:cNvPr>
          <p:cNvGrpSpPr/>
          <p:nvPr/>
        </p:nvGrpSpPr>
        <p:grpSpPr>
          <a:xfrm>
            <a:off x="1403648" y="995625"/>
            <a:ext cx="7246986" cy="4320683"/>
            <a:chOff x="1403648" y="701477"/>
            <a:chExt cx="7246986" cy="4320683"/>
          </a:xfrm>
        </p:grpSpPr>
        <p:sp>
          <p:nvSpPr>
            <p:cNvPr id="9" name="Łącznik prosty 8">
              <a:extLst>
                <a:ext uri="{FF2B5EF4-FFF2-40B4-BE49-F238E27FC236}">
                  <a16:creationId xmlns:a16="http://schemas.microsoft.com/office/drawing/2014/main" id="{3F0BFB29-4C43-9D32-99F9-A18976A4C742}"/>
                </a:ext>
              </a:extLst>
            </p:cNvPr>
            <p:cNvSpPr/>
            <p:nvPr/>
          </p:nvSpPr>
          <p:spPr>
            <a:xfrm flipV="1">
              <a:off x="3311941" y="705038"/>
              <a:ext cx="5338693" cy="16712"/>
            </a:xfrm>
            <a:prstGeom prst="lin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51D1065B-A56C-104D-2B1C-ECC48B95C7E4}"/>
                </a:ext>
              </a:extLst>
            </p:cNvPr>
            <p:cNvSpPr/>
            <p:nvPr/>
          </p:nvSpPr>
          <p:spPr>
            <a:xfrm>
              <a:off x="1403648" y="701477"/>
              <a:ext cx="1678112" cy="826349"/>
            </a:xfrm>
            <a:custGeom>
              <a:avLst/>
              <a:gdLst>
                <a:gd name="connsiteX0" fmla="*/ 0 w 1678112"/>
                <a:gd name="connsiteY0" fmla="*/ 0 h 826349"/>
                <a:gd name="connsiteX1" fmla="*/ 1678112 w 1678112"/>
                <a:gd name="connsiteY1" fmla="*/ 0 h 826349"/>
                <a:gd name="connsiteX2" fmla="*/ 1678112 w 1678112"/>
                <a:gd name="connsiteY2" fmla="*/ 826349 h 826349"/>
                <a:gd name="connsiteX3" fmla="*/ 0 w 1678112"/>
                <a:gd name="connsiteY3" fmla="*/ 826349 h 826349"/>
                <a:gd name="connsiteX4" fmla="*/ 0 w 1678112"/>
                <a:gd name="connsiteY4" fmla="*/ 0 h 82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112" h="826349">
                  <a:moveTo>
                    <a:pt x="0" y="0"/>
                  </a:moveTo>
                  <a:lnTo>
                    <a:pt x="1678112" y="0"/>
                  </a:lnTo>
                  <a:lnTo>
                    <a:pt x="1678112" y="826349"/>
                  </a:lnTo>
                  <a:lnTo>
                    <a:pt x="0" y="8263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700" b="1" kern="12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BEZPIECZEŃSTWO CHEMICZNE ZABAWEK</a:t>
              </a: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A2606FD4-4419-62A2-BDCB-D3C6220F1FC6}"/>
                </a:ext>
              </a:extLst>
            </p:cNvPr>
            <p:cNvSpPr/>
            <p:nvPr/>
          </p:nvSpPr>
          <p:spPr>
            <a:xfrm>
              <a:off x="3923928" y="834771"/>
              <a:ext cx="3274668" cy="1001843"/>
            </a:xfrm>
            <a:custGeom>
              <a:avLst/>
              <a:gdLst>
                <a:gd name="connsiteX0" fmla="*/ 0 w 3274668"/>
                <a:gd name="connsiteY0" fmla="*/ 0 h 1001843"/>
                <a:gd name="connsiteX1" fmla="*/ 3274668 w 3274668"/>
                <a:gd name="connsiteY1" fmla="*/ 0 h 1001843"/>
                <a:gd name="connsiteX2" fmla="*/ 3274668 w 3274668"/>
                <a:gd name="connsiteY2" fmla="*/ 1001843 h 1001843"/>
                <a:gd name="connsiteX3" fmla="*/ 0 w 3274668"/>
                <a:gd name="connsiteY3" fmla="*/ 1001843 h 1001843"/>
                <a:gd name="connsiteX4" fmla="*/ 0 w 3274668"/>
                <a:gd name="connsiteY4" fmla="*/ 0 h 100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4668" h="1001843">
                  <a:moveTo>
                    <a:pt x="0" y="0"/>
                  </a:moveTo>
                  <a:lnTo>
                    <a:pt x="3274668" y="0"/>
                  </a:lnTo>
                  <a:lnTo>
                    <a:pt x="3274668" y="1001843"/>
                  </a:lnTo>
                  <a:lnTo>
                    <a:pt x="0" y="10018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Laboratoryjnie z</a:t>
              </a:r>
              <a:r>
                <a:rPr lang="pl-PL" altLang="pl-PL" sz="1600" b="1" kern="12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badano 18 próbek</a:t>
              </a:r>
              <a:endParaRPr lang="pl-PL" altLang="pl-PL" sz="1600" b="1" kern="1200" dirty="0">
                <a:latin typeface="+mj-lt"/>
                <a:cs typeface="Arial" panose="020B060402020202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altLang="pl-PL" sz="1600" b="1" kern="12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1 zakwestionowano </a:t>
              </a:r>
              <a:endParaRPr lang="pl-PL" sz="1600" kern="1200" dirty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C400DE44-4D48-FDEB-469C-1B652AF1644B}"/>
                </a:ext>
              </a:extLst>
            </p:cNvPr>
            <p:cNvSpPr/>
            <p:nvPr/>
          </p:nvSpPr>
          <p:spPr>
            <a:xfrm>
              <a:off x="3236416" y="1709794"/>
              <a:ext cx="5282766" cy="1604434"/>
            </a:xfrm>
            <a:custGeom>
              <a:avLst/>
              <a:gdLst>
                <a:gd name="connsiteX0" fmla="*/ 0 w 5282766"/>
                <a:gd name="connsiteY0" fmla="*/ 0 h 2718428"/>
                <a:gd name="connsiteX1" fmla="*/ 5282766 w 5282766"/>
                <a:gd name="connsiteY1" fmla="*/ 0 h 2718428"/>
                <a:gd name="connsiteX2" fmla="*/ 5282766 w 5282766"/>
                <a:gd name="connsiteY2" fmla="*/ 2718428 h 2718428"/>
                <a:gd name="connsiteX3" fmla="*/ 0 w 5282766"/>
                <a:gd name="connsiteY3" fmla="*/ 2718428 h 2718428"/>
                <a:gd name="connsiteX4" fmla="*/ 0 w 5282766"/>
                <a:gd name="connsiteY4" fmla="*/ 0 h 271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2766" h="2718428">
                  <a:moveTo>
                    <a:pt x="0" y="0"/>
                  </a:moveTo>
                  <a:lnTo>
                    <a:pt x="5282766" y="0"/>
                  </a:lnTo>
                  <a:lnTo>
                    <a:pt x="5282766" y="2718428"/>
                  </a:lnTo>
                  <a:lnTo>
                    <a:pt x="0" y="27184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5778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>
                  <a:cs typeface="Arial" panose="020B0604020202020204" pitchFamily="34" charset="0"/>
                </a:rPr>
                <a:t>Badanie wykazał</a:t>
              </a:r>
              <a:r>
                <a:rPr lang="pl-PL" sz="1600" dirty="0">
                  <a:cs typeface="Arial" panose="020B0604020202020204" pitchFamily="34" charset="0"/>
                </a:rPr>
                <a:t>o, że zabawka </a:t>
              </a:r>
              <a:r>
                <a:rPr lang="pl-PL" sz="1600" b="1" dirty="0">
                  <a:cs typeface="Arial" panose="020B0604020202020204" pitchFamily="34" charset="0"/>
                </a:rPr>
                <a:t>„Laleczka WEEP BABY” </a:t>
              </a:r>
              <a:br>
                <a:rPr lang="pl-PL" sz="1600" b="1" dirty="0">
                  <a:cs typeface="Arial" panose="020B0604020202020204" pitchFamily="34" charset="0"/>
                </a:rPr>
              </a:br>
              <a:r>
                <a:rPr lang="pl-PL" sz="1600" dirty="0">
                  <a:cs typeface="Arial" panose="020B0604020202020204" pitchFamily="34" charset="0"/>
                </a:rPr>
                <a:t>może stanowić zagrożenie dla dzieci  z uwagi na:</a:t>
              </a:r>
            </a:p>
            <a:p>
              <a:pPr algn="ctr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>
                  <a:cs typeface="Arial" panose="020B0604020202020204" pitchFamily="34" charset="0"/>
                </a:rPr>
                <a:t>przekroczoną zawartość </a:t>
              </a:r>
              <a:r>
                <a:rPr lang="pl-PL" sz="1600" b="1" kern="1200" dirty="0">
                  <a:cs typeface="Arial" panose="020B0604020202020204" pitchFamily="34" charset="0"/>
                </a:rPr>
                <a:t>ftalanu bis </a:t>
              </a:r>
              <a:br>
                <a:rPr lang="pl-PL" sz="1600" b="1" kern="1200" dirty="0">
                  <a:cs typeface="Arial" panose="020B0604020202020204" pitchFamily="34" charset="0"/>
                </a:rPr>
              </a:br>
              <a:r>
                <a:rPr lang="pl-PL" sz="1600" kern="1200" dirty="0">
                  <a:cs typeface="Arial" panose="020B0604020202020204" pitchFamily="34" charset="0"/>
                </a:rPr>
                <a:t>(2-etyloheksylu) (DEHP) </a:t>
              </a:r>
              <a:br>
                <a:rPr lang="pl-PL" sz="1600" kern="1200" dirty="0">
                  <a:cs typeface="Arial" panose="020B0604020202020204" pitchFamily="34" charset="0"/>
                </a:rPr>
              </a:br>
              <a:r>
                <a:rPr lang="pl-PL" sz="1600" kern="1200" dirty="0">
                  <a:cs typeface="Arial" panose="020B0604020202020204" pitchFamily="34" charset="0"/>
                </a:rPr>
                <a:t>w głowie lalki</a:t>
              </a:r>
            </a:p>
          </p:txBody>
        </p:sp>
        <p:sp>
          <p:nvSpPr>
            <p:cNvPr id="14" name="Łącznik prosty 13">
              <a:extLst>
                <a:ext uri="{FF2B5EF4-FFF2-40B4-BE49-F238E27FC236}">
                  <a16:creationId xmlns:a16="http://schemas.microsoft.com/office/drawing/2014/main" id="{7AB2F548-5E39-B332-8702-5A4037EFE648}"/>
                </a:ext>
              </a:extLst>
            </p:cNvPr>
            <p:cNvSpPr/>
            <p:nvPr/>
          </p:nvSpPr>
          <p:spPr>
            <a:xfrm>
              <a:off x="3333879" y="3422884"/>
              <a:ext cx="5282765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Łącznik prosty 15">
              <a:extLst>
                <a:ext uri="{FF2B5EF4-FFF2-40B4-BE49-F238E27FC236}">
                  <a16:creationId xmlns:a16="http://schemas.microsoft.com/office/drawing/2014/main" id="{8D79A666-B999-7C73-DAE1-53DDC2627E62}"/>
                </a:ext>
              </a:extLst>
            </p:cNvPr>
            <p:cNvSpPr/>
            <p:nvPr/>
          </p:nvSpPr>
          <p:spPr>
            <a:xfrm>
              <a:off x="3311942" y="5022160"/>
              <a:ext cx="5207239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1375DD2-DFAB-4889-0247-91A833B6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9808-4792-4718-B9BC-AB37D7999AB1}" type="slidenum">
              <a:rPr lang="pl-PL" altLang="pl-PL" sz="1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pl-PL" altLang="pl-PL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Łącznik prosty 3">
            <a:extLst>
              <a:ext uri="{FF2B5EF4-FFF2-40B4-BE49-F238E27FC236}">
                <a16:creationId xmlns:a16="http://schemas.microsoft.com/office/drawing/2014/main" id="{E25B9817-E589-44BC-9E9A-2452F508D1CC}"/>
              </a:ext>
            </a:extLst>
          </p:cNvPr>
          <p:cNvSpPr/>
          <p:nvPr/>
        </p:nvSpPr>
        <p:spPr>
          <a:xfrm flipV="1">
            <a:off x="3311942" y="1874868"/>
            <a:ext cx="5338692" cy="16713"/>
          </a:xfrm>
          <a:prstGeom prst="line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8D1AC3-A4F4-3924-164C-CB629F47D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2205450" cy="3039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C0D5038D-380D-5578-B147-1CA15CB28A4F}"/>
              </a:ext>
            </a:extLst>
          </p:cNvPr>
          <p:cNvSpPr/>
          <p:nvPr/>
        </p:nvSpPr>
        <p:spPr>
          <a:xfrm>
            <a:off x="3210771" y="3660125"/>
            <a:ext cx="5282766" cy="1604434"/>
          </a:xfrm>
          <a:custGeom>
            <a:avLst/>
            <a:gdLst>
              <a:gd name="connsiteX0" fmla="*/ 0 w 5282766"/>
              <a:gd name="connsiteY0" fmla="*/ 0 h 2718428"/>
              <a:gd name="connsiteX1" fmla="*/ 5282766 w 5282766"/>
              <a:gd name="connsiteY1" fmla="*/ 0 h 2718428"/>
              <a:gd name="connsiteX2" fmla="*/ 5282766 w 5282766"/>
              <a:gd name="connsiteY2" fmla="*/ 2718428 h 2718428"/>
              <a:gd name="connsiteX3" fmla="*/ 0 w 5282766"/>
              <a:gd name="connsiteY3" fmla="*/ 2718428 h 2718428"/>
              <a:gd name="connsiteX4" fmla="*/ 0 w 5282766"/>
              <a:gd name="connsiteY4" fmla="*/ 0 h 271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2766" h="2718428">
                <a:moveTo>
                  <a:pt x="0" y="0"/>
                </a:moveTo>
                <a:lnTo>
                  <a:pt x="5282766" y="0"/>
                </a:lnTo>
                <a:lnTo>
                  <a:pt x="5282766" y="2718428"/>
                </a:lnTo>
                <a:lnTo>
                  <a:pt x="0" y="27184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577850">
              <a:spcBef>
                <a:spcPct val="0"/>
              </a:spcBef>
              <a:spcAft>
                <a:spcPct val="35000"/>
              </a:spcAft>
            </a:pPr>
            <a:r>
              <a:rPr lang="pl-PL" sz="1600" kern="1200" dirty="0">
                <a:cs typeface="Arial" panose="020B0604020202020204" pitchFamily="34" charset="0"/>
              </a:rPr>
              <a:t>Substancję, której dopuszczalny limit </a:t>
            </a:r>
            <a:br>
              <a:rPr lang="pl-PL" sz="1600" kern="1200" dirty="0">
                <a:cs typeface="Arial" panose="020B0604020202020204" pitchFamily="34" charset="0"/>
              </a:rPr>
            </a:br>
            <a:r>
              <a:rPr lang="pl-PL" sz="1600" kern="1200" dirty="0">
                <a:cs typeface="Arial" panose="020B0604020202020204" pitchFamily="34" charset="0"/>
              </a:rPr>
              <a:t>w tego typu wyrobach wynosi </a:t>
            </a:r>
            <a:br>
              <a:rPr lang="pl-PL" sz="1600" kern="1200" dirty="0">
                <a:cs typeface="Arial" panose="020B0604020202020204" pitchFamily="34" charset="0"/>
              </a:rPr>
            </a:br>
            <a:r>
              <a:rPr lang="pl-PL" sz="1600" b="1" u="sng" kern="1200" dirty="0">
                <a:cs typeface="Arial" panose="020B0604020202020204" pitchFamily="34" charset="0"/>
              </a:rPr>
              <a:t>mniej niż 0,1 %</a:t>
            </a:r>
          </a:p>
          <a:p>
            <a:pPr algn="ctr" defTabSz="577850">
              <a:spcBef>
                <a:spcPct val="0"/>
              </a:spcBef>
              <a:spcAft>
                <a:spcPct val="35000"/>
              </a:spcAft>
            </a:pPr>
            <a:r>
              <a:rPr lang="pl-PL" sz="1600" kern="1200" dirty="0">
                <a:cs typeface="Arial" panose="020B0604020202020204" pitchFamily="34" charset="0"/>
              </a:rPr>
              <a:t>wykryto na poziomie </a:t>
            </a:r>
            <a:r>
              <a:rPr lang="pl-PL" sz="1600" b="1" kern="1200" dirty="0">
                <a:cs typeface="Arial" panose="020B0604020202020204" pitchFamily="34" charset="0"/>
              </a:rPr>
              <a:t>26,2 ± 4,0  %</a:t>
            </a:r>
            <a:endParaRPr lang="pl-PL" sz="1600" kern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3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2E8941-C7C6-4662-8D28-72B7DEE93F2F}" type="slidenum">
              <a:rPr lang="pl-PL" altLang="pl-PL" sz="1000"/>
              <a:pPr/>
              <a:t>8</a:t>
            </a:fld>
            <a:endParaRPr lang="pl-PL" altLang="pl-PL" sz="1000" dirty="0"/>
          </a:p>
        </p:txBody>
      </p:sp>
      <p:sp>
        <p:nvSpPr>
          <p:cNvPr id="2" name="Prostokąt 1"/>
          <p:cNvSpPr/>
          <p:nvPr/>
        </p:nvSpPr>
        <p:spPr>
          <a:xfrm>
            <a:off x="251520" y="254556"/>
            <a:ext cx="864095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460365" y="786619"/>
            <a:ext cx="7432114" cy="4723220"/>
            <a:chOff x="1315770" y="1047880"/>
            <a:chExt cx="7576709" cy="4505453"/>
          </a:xfrm>
        </p:grpSpPr>
        <p:sp>
          <p:nvSpPr>
            <p:cNvPr id="5" name="Łącznik prosty 4"/>
            <p:cNvSpPr/>
            <p:nvPr/>
          </p:nvSpPr>
          <p:spPr>
            <a:xfrm>
              <a:off x="2836447" y="1047880"/>
              <a:ext cx="6056031" cy="0"/>
            </a:xfrm>
            <a:prstGeom prst="lin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Dowolny kształt 5"/>
            <p:cNvSpPr/>
            <p:nvPr/>
          </p:nvSpPr>
          <p:spPr>
            <a:xfrm>
              <a:off x="1315770" y="1047880"/>
              <a:ext cx="1700874" cy="963344"/>
            </a:xfrm>
            <a:custGeom>
              <a:avLst/>
              <a:gdLst>
                <a:gd name="connsiteX0" fmla="*/ 0 w 1482860"/>
                <a:gd name="connsiteY0" fmla="*/ 0 h 5472460"/>
                <a:gd name="connsiteX1" fmla="*/ 1482860 w 1482860"/>
                <a:gd name="connsiteY1" fmla="*/ 0 h 5472460"/>
                <a:gd name="connsiteX2" fmla="*/ 1482860 w 1482860"/>
                <a:gd name="connsiteY2" fmla="*/ 5472460 h 5472460"/>
                <a:gd name="connsiteX3" fmla="*/ 0 w 1482860"/>
                <a:gd name="connsiteY3" fmla="*/ 5472460 h 5472460"/>
                <a:gd name="connsiteX4" fmla="*/ 0 w 1482860"/>
                <a:gd name="connsiteY4" fmla="*/ 0 h 547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60" h="5472460">
                  <a:moveTo>
                    <a:pt x="0" y="0"/>
                  </a:moveTo>
                  <a:lnTo>
                    <a:pt x="1482860" y="0"/>
                  </a:lnTo>
                  <a:lnTo>
                    <a:pt x="1482860" y="5472460"/>
                  </a:lnTo>
                  <a:lnTo>
                    <a:pt x="0" y="54724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ZABAWKI DOŁĄCZANE DO GAZET</a:t>
              </a:r>
              <a:endParaRPr lang="pl-PL" sz="2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7" name="Dowolny kształt 6"/>
            <p:cNvSpPr/>
            <p:nvPr/>
          </p:nvSpPr>
          <p:spPr>
            <a:xfrm>
              <a:off x="2836448" y="1120349"/>
              <a:ext cx="5820228" cy="923597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ctr"/>
              <a:r>
                <a:rPr lang="pl-PL" altLang="pl-PL" sz="18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Zbadano 10 zabawek laboratoryjnie</a:t>
              </a:r>
              <a:r>
                <a:rPr lang="pl-PL" altLang="pl-PL" sz="1800" b="1" dirty="0"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lvl="0" algn="ctr"/>
              <a:r>
                <a:rPr lang="pl-PL" altLang="pl-PL" sz="1800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1 zakwestionowano</a:t>
              </a:r>
            </a:p>
            <a:p>
              <a:pPr lvl="0" algn="ctr"/>
              <a:endParaRPr lang="pl-PL" dirty="0"/>
            </a:p>
          </p:txBody>
        </p:sp>
        <p:sp>
          <p:nvSpPr>
            <p:cNvPr id="8" name="Łącznik prosty 7"/>
            <p:cNvSpPr/>
            <p:nvPr/>
          </p:nvSpPr>
          <p:spPr>
            <a:xfrm>
              <a:off x="2961036" y="2180561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Dowolny kształt 8"/>
            <p:cNvSpPr/>
            <p:nvPr/>
          </p:nvSpPr>
          <p:spPr>
            <a:xfrm>
              <a:off x="2787879" y="2417049"/>
              <a:ext cx="5917367" cy="1508520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90170" indent="228600" algn="ctr"/>
              <a:r>
                <a:rPr lang="pl-PL" altLang="pl-PL" sz="16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Zabawka </a:t>
              </a:r>
              <a:r>
                <a:rPr lang="pl-PL" sz="1600" b="1" dirty="0"/>
                <a:t>BAT SHOOTER </a:t>
              </a:r>
            </a:p>
            <a:p>
              <a:pPr marL="90170" indent="228600" algn="ctr"/>
              <a:r>
                <a:rPr lang="pl-PL" sz="1600" dirty="0">
                  <a:latin typeface="+mj-lt"/>
                </a:rPr>
                <a:t>dołączona do gazety </a:t>
              </a:r>
              <a:r>
                <a:rPr lang="pl-PL" sz="1600" i="1" dirty="0">
                  <a:latin typeface="+mj-lt"/>
                </a:rPr>
                <a:t>Magazyn Cartoon Network</a:t>
              </a:r>
            </a:p>
            <a:p>
              <a:pPr marL="90170" indent="228600"/>
              <a:endParaRPr lang="pl-PL" altLang="pl-PL" sz="16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90170" indent="228600" algn="ctr"/>
              <a:r>
                <a:rPr lang="pl-PL" altLang="pl-PL" sz="16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Badania laboratoryjne wykazały, że nie odpowiada normie </a:t>
              </a:r>
              <a:r>
                <a:rPr lang="pl-PL" altLang="pl-PL" sz="1600" i="1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Bezpieczeństwo zabawek </a:t>
              </a:r>
              <a:r>
                <a:rPr lang="pl-PL" altLang="pl-PL" sz="16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i może stanowić zagrożenie dla dzieci.</a:t>
              </a:r>
            </a:p>
          </p:txBody>
        </p:sp>
        <p:sp>
          <p:nvSpPr>
            <p:cNvPr id="10" name="Łącznik prosty 9"/>
            <p:cNvSpPr/>
            <p:nvPr/>
          </p:nvSpPr>
          <p:spPr>
            <a:xfrm>
              <a:off x="2961036" y="4005064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Dowolny kształt 10"/>
            <p:cNvSpPr/>
            <p:nvPr/>
          </p:nvSpPr>
          <p:spPr>
            <a:xfrm>
              <a:off x="3016643" y="4406977"/>
              <a:ext cx="5820228" cy="946613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Wystający metalowy trzpień jako część prowadząca pocisku śmigła może uderzyć w inną osobę i spowodować obrażenia takie jak: stłuczenia oraz urazy oka.   </a:t>
              </a:r>
              <a:endParaRPr lang="pl-PL" sz="16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Łącznik prosty 13"/>
            <p:cNvSpPr/>
            <p:nvPr/>
          </p:nvSpPr>
          <p:spPr>
            <a:xfrm>
              <a:off x="2961036" y="5553333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13DB481-8EFB-602E-615C-9D3C97D2E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2485"/>
          <a:stretch/>
        </p:blipFill>
        <p:spPr>
          <a:xfrm>
            <a:off x="613325" y="1968370"/>
            <a:ext cx="1668414" cy="2224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E74CF9F-FD3A-6286-D6E9-4A97BAB74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rot="5400000">
            <a:off x="864813" y="4681286"/>
            <a:ext cx="2006424" cy="15048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9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numeru slajdu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2E8941-C7C6-4662-8D28-72B7DEE93F2F}" type="slidenum">
              <a:rPr lang="pl-PL" altLang="pl-PL" sz="1000"/>
              <a:pPr/>
              <a:t>9</a:t>
            </a:fld>
            <a:endParaRPr lang="pl-PL" altLang="pl-PL" sz="1000" dirty="0"/>
          </a:p>
        </p:txBody>
      </p:sp>
      <p:sp>
        <p:nvSpPr>
          <p:cNvPr id="2" name="Prostokąt 1"/>
          <p:cNvSpPr/>
          <p:nvPr/>
        </p:nvSpPr>
        <p:spPr>
          <a:xfrm>
            <a:off x="251520" y="254556"/>
            <a:ext cx="864095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400" b="1" dirty="0">
                <a:ln/>
                <a:solidFill>
                  <a:schemeClr val="accent3"/>
                </a:solidFill>
              </a:rPr>
              <a:t>PRZYKŁADY PRODUKTÓW ZAKWESTIONOWANYCH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683568" y="836712"/>
            <a:ext cx="8223230" cy="5616476"/>
            <a:chOff x="842665" y="980728"/>
            <a:chExt cx="8063855" cy="5472460"/>
          </a:xfrm>
        </p:grpSpPr>
        <p:sp>
          <p:nvSpPr>
            <p:cNvPr id="5" name="Łącznik prosty 4"/>
            <p:cNvSpPr/>
            <p:nvPr/>
          </p:nvSpPr>
          <p:spPr>
            <a:xfrm>
              <a:off x="842665" y="980728"/>
              <a:ext cx="8049815" cy="0"/>
            </a:xfrm>
            <a:prstGeom prst="lin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Dowolny kształt 5"/>
            <p:cNvSpPr/>
            <p:nvPr/>
          </p:nvSpPr>
          <p:spPr>
            <a:xfrm>
              <a:off x="913277" y="980728"/>
              <a:ext cx="2434587" cy="5472460"/>
            </a:xfrm>
            <a:custGeom>
              <a:avLst/>
              <a:gdLst>
                <a:gd name="connsiteX0" fmla="*/ 0 w 1482860"/>
                <a:gd name="connsiteY0" fmla="*/ 0 h 5472460"/>
                <a:gd name="connsiteX1" fmla="*/ 1482860 w 1482860"/>
                <a:gd name="connsiteY1" fmla="*/ 0 h 5472460"/>
                <a:gd name="connsiteX2" fmla="*/ 1482860 w 1482860"/>
                <a:gd name="connsiteY2" fmla="*/ 5472460 h 5472460"/>
                <a:gd name="connsiteX3" fmla="*/ 0 w 1482860"/>
                <a:gd name="connsiteY3" fmla="*/ 5472460 h 5472460"/>
                <a:gd name="connsiteX4" fmla="*/ 0 w 1482860"/>
                <a:gd name="connsiteY4" fmla="*/ 0 h 547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60" h="5472460">
                  <a:moveTo>
                    <a:pt x="0" y="0"/>
                  </a:moveTo>
                  <a:lnTo>
                    <a:pt x="1482860" y="0"/>
                  </a:lnTo>
                  <a:lnTo>
                    <a:pt x="1482860" y="5472460"/>
                  </a:lnTo>
                  <a:lnTo>
                    <a:pt x="0" y="54724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ZABAWKI</a:t>
              </a:r>
              <a:br>
                <a:rPr lang="pl-PL" altLang="pl-PL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</a:br>
              <a:r>
                <a:rPr lang="pl-PL" altLang="pl-PL" sz="2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MAGNETYCZNE</a:t>
              </a:r>
              <a:endParaRPr lang="pl-PL" sz="2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7" name="Dowolny kształt 6"/>
            <p:cNvSpPr/>
            <p:nvPr/>
          </p:nvSpPr>
          <p:spPr>
            <a:xfrm>
              <a:off x="2994903" y="1085698"/>
              <a:ext cx="5820228" cy="669437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800" b="1" kern="1200" dirty="0">
                  <a:solidFill>
                    <a:schemeClr val="tx1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Laboratoryjnie zbadano </a:t>
              </a:r>
              <a:r>
                <a:rPr lang="pl-PL" altLang="pl-PL" b="1" dirty="0">
                  <a:solidFill>
                    <a:schemeClr val="tx1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8</a:t>
              </a:r>
              <a:r>
                <a:rPr lang="pl-PL" altLang="pl-PL" sz="1800" b="1" kern="1200" dirty="0">
                  <a:solidFill>
                    <a:schemeClr val="tx1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br>
                <a:rPr lang="pl-PL" altLang="pl-PL" b="1" dirty="0">
                  <a:solidFill>
                    <a:schemeClr val="tx1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pl-PL" altLang="pl-PL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pl-PL" altLang="pl-PL" sz="1800" b="1" kern="1200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zakwestionowano</a:t>
              </a:r>
              <a:endParaRPr lang="pl-PL" sz="1800" kern="1200" dirty="0">
                <a:solidFill>
                  <a:srgbClr val="FF0000"/>
                </a:solidFill>
              </a:endParaRPr>
            </a:p>
          </p:txBody>
        </p:sp>
        <p:sp>
          <p:nvSpPr>
            <p:cNvPr id="8" name="Łącznik prosty 7"/>
            <p:cNvSpPr/>
            <p:nvPr/>
          </p:nvSpPr>
          <p:spPr>
            <a:xfrm>
              <a:off x="2961035" y="1770703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Dowolny kształt 8"/>
            <p:cNvSpPr/>
            <p:nvPr/>
          </p:nvSpPr>
          <p:spPr>
            <a:xfrm>
              <a:off x="3007966" y="1854367"/>
              <a:ext cx="5820228" cy="1160085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Badania laboratoryjne wykazały przekroczony wskaźnik strumienia indukcji magnetycznej magnesów, a więc siły z jaką przyciągają się do siebie poszczególne elementy.</a:t>
              </a:r>
            </a:p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Ich rozmiar – ok. 5 mm, kolory i kształt są bardzo atrakcyjne dla dzieci, których naturalnym mechanizmem poznawczym jest wkładanie przedmiotów do ust.</a:t>
              </a:r>
              <a:endParaRPr lang="pl-PL" sz="1600" kern="1200" dirty="0"/>
            </a:p>
          </p:txBody>
        </p:sp>
        <p:sp>
          <p:nvSpPr>
            <p:cNvPr id="10" name="Łącznik prosty 9"/>
            <p:cNvSpPr/>
            <p:nvPr/>
          </p:nvSpPr>
          <p:spPr>
            <a:xfrm>
              <a:off x="2975077" y="3420142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Dowolny kształt 10"/>
            <p:cNvSpPr/>
            <p:nvPr/>
          </p:nvSpPr>
          <p:spPr>
            <a:xfrm>
              <a:off x="3030684" y="3500058"/>
              <a:ext cx="5820228" cy="1160085"/>
            </a:xfrm>
            <a:custGeom>
              <a:avLst/>
              <a:gdLst>
                <a:gd name="connsiteX0" fmla="*/ 0 w 5820228"/>
                <a:gd name="connsiteY0" fmla="*/ 0 h 1160085"/>
                <a:gd name="connsiteX1" fmla="*/ 5820228 w 5820228"/>
                <a:gd name="connsiteY1" fmla="*/ 0 h 1160085"/>
                <a:gd name="connsiteX2" fmla="*/ 5820228 w 5820228"/>
                <a:gd name="connsiteY2" fmla="*/ 1160085 h 1160085"/>
                <a:gd name="connsiteX3" fmla="*/ 0 w 5820228"/>
                <a:gd name="connsiteY3" fmla="*/ 1160085 h 1160085"/>
                <a:gd name="connsiteX4" fmla="*/ 0 w 5820228"/>
                <a:gd name="connsiteY4" fmla="*/ 0 h 11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0228" h="1160085">
                  <a:moveTo>
                    <a:pt x="0" y="0"/>
                  </a:moveTo>
                  <a:lnTo>
                    <a:pt x="5820228" y="0"/>
                  </a:lnTo>
                  <a:lnTo>
                    <a:pt x="5820228" y="1160085"/>
                  </a:lnTo>
                  <a:lnTo>
                    <a:pt x="0" y="11600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Połknięcie więcej niż jednego magnesu lub jednego magnesu </a:t>
              </a:r>
              <a:b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oraz elementu ferromagnetycznego (np. z żelaza lub niklu), może sprawić, że przedmioty zaczną się przyciągać przez ścianki narządów wewnętrznych, co może prowadzić do perforacji lub niedrożności jelit, </a:t>
              </a:r>
              <a:b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pl-PL" altLang="pl-PL" sz="1600" b="1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a w konsekwencji do poważnych urazów, nawet śmierci.</a:t>
              </a:r>
              <a:endParaRPr lang="pl-PL" sz="1600" kern="1200" dirty="0"/>
            </a:p>
          </p:txBody>
        </p:sp>
        <p:sp>
          <p:nvSpPr>
            <p:cNvPr id="12" name="Łącznik prosty 11"/>
            <p:cNvSpPr/>
            <p:nvPr/>
          </p:nvSpPr>
          <p:spPr>
            <a:xfrm>
              <a:off x="2942279" y="4826849"/>
              <a:ext cx="5931443" cy="0"/>
            </a:xfrm>
            <a:prstGeom prst="lin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99D215D1-766C-D46E-B5B7-BB1329B4F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513" y="1991387"/>
            <a:ext cx="2751287" cy="2063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432A592-8358-433B-F9A8-11F43019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9" y="4830663"/>
            <a:ext cx="1866900" cy="1190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14F5D5B9-335D-D0F5-C6B6-2224580B5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87" y="4892652"/>
            <a:ext cx="3095133" cy="166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F60F911-D5C0-533D-974D-E35EC9C2D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881" y="5142593"/>
            <a:ext cx="1656184" cy="1413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59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43906</TotalTime>
  <Words>3289</Words>
  <Application>Microsoft Office PowerPoint</Application>
  <PresentationFormat>Pokaz na ekranie (4:3)</PresentationFormat>
  <Paragraphs>718</Paragraphs>
  <Slides>52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Dubai</vt:lpstr>
      <vt:lpstr>Palatino Linotype</vt:lpstr>
      <vt:lpstr>Times New Roman</vt:lpstr>
      <vt:lpstr>Wingdings 2</vt:lpstr>
      <vt:lpstr>Siatka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WIIH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Michał Bąkowski</dc:creator>
  <cp:lastModifiedBy>Anna Gustkowicz</cp:lastModifiedBy>
  <cp:revision>2523</cp:revision>
  <cp:lastPrinted>2025-02-10T14:14:24Z</cp:lastPrinted>
  <dcterms:created xsi:type="dcterms:W3CDTF">2006-02-08T09:57:08Z</dcterms:created>
  <dcterms:modified xsi:type="dcterms:W3CDTF">2025-02-10T14:42:27Z</dcterms:modified>
</cp:coreProperties>
</file>